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267" r:id="rId32"/>
    <p:sldId id="339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243"/>
    <a:srgbClr val="048AB0"/>
    <a:srgbClr val="307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9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7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1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2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0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4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6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3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59B54-D723-4321-A3F5-21BB4D4E401E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7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77615"/>
            <a:ext cx="11661928" cy="6479217"/>
          </a:xfrm>
          <a:prstGeom prst="rect">
            <a:avLst/>
          </a:prstGeom>
        </p:spPr>
      </p:pic>
      <p:sp>
        <p:nvSpPr>
          <p:cNvPr id="6" name="Google Shape;450;p15"/>
          <p:cNvSpPr txBox="1">
            <a:spLocks/>
          </p:cNvSpPr>
          <p:nvPr/>
        </p:nvSpPr>
        <p:spPr>
          <a:xfrm>
            <a:off x="1671146" y="3727276"/>
            <a:ext cx="9196376" cy="220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sz="6400" b="1" i="0" u="none" strike="noStrike" cap="none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algn="ctr">
              <a:buNone/>
            </a:pPr>
            <a:r>
              <a:rPr lang="ru-RU" sz="5000" kern="0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Ярмарка проектов </a:t>
            </a:r>
          </a:p>
          <a:p>
            <a:pPr algn="ctr">
              <a:buNone/>
            </a:pPr>
            <a:r>
              <a:rPr lang="ru-RU" sz="5000" kern="0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активного сообщества Донбасса</a:t>
            </a:r>
          </a:p>
        </p:txBody>
      </p:sp>
    </p:spTree>
    <p:extLst>
      <p:ext uri="{BB962C8B-B14F-4D97-AF65-F5344CB8AC3E}">
        <p14:creationId xmlns:p14="http://schemas.microsoft.com/office/powerpoint/2010/main" val="82098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8919" y="1071026"/>
            <a:ext cx="10200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решения Межрегионального экспертного совета победителями конкурса стали</a:t>
            </a:r>
            <a:r>
              <a:rPr lang="ru-RU" sz="2800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 </a:t>
            </a:r>
            <a:r>
              <a:rPr lang="ru-RU" sz="2800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из </a:t>
            </a:r>
            <a:r>
              <a:rPr lang="ru-RU" sz="2800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800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25" y="2341101"/>
            <a:ext cx="6102854" cy="414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76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2014" r="1133" b="1176"/>
          <a:stretch/>
        </p:blipFill>
        <p:spPr>
          <a:xfrm>
            <a:off x="822292" y="1647257"/>
            <a:ext cx="9746495" cy="4417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6383" y="1247147"/>
            <a:ext cx="961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Поддержку получили проекты, поданные на все 6 направлений конкурса.</a:t>
            </a:r>
          </a:p>
        </p:txBody>
      </p:sp>
    </p:spTree>
    <p:extLst>
      <p:ext uri="{BB962C8B-B14F-4D97-AF65-F5344CB8AC3E}">
        <p14:creationId xmlns:p14="http://schemas.microsoft.com/office/powerpoint/2010/main" val="2856532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5612" r="14822" b="13265"/>
          <a:stretch/>
        </p:blipFill>
        <p:spPr>
          <a:xfrm>
            <a:off x="2428754" y="755030"/>
            <a:ext cx="1304081" cy="12269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6269" r="11026" b="3269"/>
          <a:stretch/>
        </p:blipFill>
        <p:spPr>
          <a:xfrm>
            <a:off x="659757" y="2015542"/>
            <a:ext cx="6146157" cy="4452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1704" y="891435"/>
            <a:ext cx="8094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C4243"/>
                </a:solidFill>
              </a:rPr>
              <a:t>32</a:t>
            </a:r>
            <a:r>
              <a:rPr lang="ru-RU" sz="2400" b="1" dirty="0">
                <a:solidFill>
                  <a:srgbClr val="048AB0"/>
                </a:solidFill>
              </a:rPr>
              <a:t> инициативы стали победителями конкурса </a:t>
            </a:r>
            <a:br>
              <a:rPr lang="ru-RU" sz="2400" b="1" dirty="0">
                <a:solidFill>
                  <a:srgbClr val="048AB0"/>
                </a:solidFill>
              </a:rPr>
            </a:br>
            <a:r>
              <a:rPr lang="ru-RU" sz="2400" b="1" dirty="0">
                <a:solidFill>
                  <a:srgbClr val="048AB0"/>
                </a:solidFill>
              </a:rPr>
              <a:t>в </a:t>
            </a:r>
            <a:r>
              <a:rPr lang="ru-RU" sz="3200" b="1" dirty="0">
                <a:solidFill>
                  <a:srgbClr val="DC4243"/>
                </a:solidFill>
              </a:rPr>
              <a:t>Луганской Народной Республике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6283" r="9772" b="5384"/>
          <a:stretch/>
        </p:blipFill>
        <p:spPr>
          <a:xfrm>
            <a:off x="5978731" y="2058639"/>
            <a:ext cx="4857692" cy="30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49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67" y="786281"/>
            <a:ext cx="1318286" cy="1127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383" y="959864"/>
            <a:ext cx="8094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C4243"/>
                </a:solidFill>
              </a:rPr>
              <a:t>16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48AB0"/>
                </a:solidFill>
              </a:rPr>
              <a:t>инициатив стали победителями конкурса </a:t>
            </a:r>
            <a:br>
              <a:rPr lang="ru-RU" sz="2400" b="1" dirty="0">
                <a:solidFill>
                  <a:srgbClr val="048AB0"/>
                </a:solidFill>
              </a:rPr>
            </a:br>
            <a:r>
              <a:rPr lang="ru-RU" sz="2400" b="1" dirty="0">
                <a:solidFill>
                  <a:srgbClr val="048AB0"/>
                </a:solidFill>
              </a:rPr>
              <a:t>в</a:t>
            </a:r>
            <a:r>
              <a:rPr lang="ru-RU" sz="2400" b="1" dirty="0"/>
              <a:t> </a:t>
            </a:r>
            <a:r>
              <a:rPr lang="ru-RU" sz="3200" b="1" dirty="0">
                <a:solidFill>
                  <a:srgbClr val="DC4243"/>
                </a:solidFill>
              </a:rPr>
              <a:t>Донецкой Народной Республике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6947" r="18389"/>
          <a:stretch/>
        </p:blipFill>
        <p:spPr>
          <a:xfrm>
            <a:off x="815240" y="2125014"/>
            <a:ext cx="5267460" cy="4229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75" r="10239" b="6710"/>
          <a:stretch/>
        </p:blipFill>
        <p:spPr>
          <a:xfrm>
            <a:off x="5949340" y="2308523"/>
            <a:ext cx="5266528" cy="31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0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99" y="1196673"/>
            <a:ext cx="1778637" cy="1185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7049" y="1137938"/>
            <a:ext cx="8094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C4243"/>
                </a:solidFill>
              </a:rPr>
              <a:t>1</a:t>
            </a:r>
            <a:r>
              <a:rPr lang="ru-RU" sz="2400" b="1" dirty="0">
                <a:solidFill>
                  <a:srgbClr val="048AB0"/>
                </a:solidFill>
              </a:rPr>
              <a:t> инициатива стала победителем и конкурса </a:t>
            </a:r>
            <a:br>
              <a:rPr lang="ru-RU" sz="2400" b="1" dirty="0">
                <a:solidFill>
                  <a:srgbClr val="048AB0"/>
                </a:solidFill>
              </a:rPr>
            </a:br>
            <a:r>
              <a:rPr lang="ru-RU" sz="2400" b="1" dirty="0">
                <a:solidFill>
                  <a:srgbClr val="048AB0"/>
                </a:solidFill>
              </a:rPr>
              <a:t>в </a:t>
            </a:r>
            <a:r>
              <a:rPr lang="ru-RU" sz="3200" b="1" dirty="0">
                <a:solidFill>
                  <a:srgbClr val="DC4243"/>
                </a:solidFill>
              </a:rPr>
              <a:t>Запорожской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6633" y="2855379"/>
            <a:ext cx="84921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solidFill>
                  <a:srgbClr val="048AB0"/>
                </a:solidFill>
              </a:rPr>
              <a:t>Проект </a:t>
            </a:r>
            <a:r>
              <a:rPr lang="ru-RU" sz="2600" b="1" dirty="0">
                <a:solidFill>
                  <a:srgbClr val="048AB0"/>
                </a:solidFill>
              </a:rPr>
              <a:t>«Окно в мир прекрасного» </a:t>
            </a:r>
            <a:r>
              <a:rPr lang="ru-RU" sz="2600" dirty="0">
                <a:solidFill>
                  <a:srgbClr val="048AB0"/>
                </a:solidFill>
              </a:rPr>
              <a:t>из города Мелитополь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349" y="3602183"/>
            <a:ext cx="86487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39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580" y="1049694"/>
            <a:ext cx="9022761" cy="51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50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8" y="942451"/>
            <a:ext cx="10836323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НАГРАЖДЕНИЕ</a:t>
            </a:r>
          </a:p>
          <a:p>
            <a:pPr algn="ctr"/>
            <a:r>
              <a:rPr lang="ru-RU" sz="8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265496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8" y="942451"/>
            <a:ext cx="10836323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 </a:t>
            </a:r>
          </a:p>
          <a:p>
            <a:pPr algn="ctr"/>
            <a:r>
              <a:rPr lang="ru-RU" sz="6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«Здоровье и спорт»</a:t>
            </a:r>
          </a:p>
        </p:txBody>
      </p:sp>
    </p:spTree>
    <p:extLst>
      <p:ext uri="{BB962C8B-B14F-4D97-AF65-F5344CB8AC3E}">
        <p14:creationId xmlns:p14="http://schemas.microsoft.com/office/powerpoint/2010/main" val="958785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8" y="942451"/>
            <a:ext cx="10836323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2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Детская команда по «Спортивному туризму»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Стаханов)</a:t>
            </a:r>
          </a:p>
          <a:p>
            <a:pPr marL="342900" indent="-342900">
              <a:lnSpc>
                <a:spcPct val="12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дворового спорта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Антрацитовский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р-н, с. 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Бобриково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побеждать!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Алчевск)</a:t>
            </a:r>
          </a:p>
          <a:p>
            <a:pPr marL="342900" indent="-342900">
              <a:lnSpc>
                <a:spcPct val="12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Здоровое долголетие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Суходольск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Дворовой игре – дорогу. Лапта для всех!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Шахтерск)</a:t>
            </a:r>
          </a:p>
          <a:p>
            <a:pPr marL="342900" indent="-342900">
              <a:lnSpc>
                <a:spcPct val="12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 старшему поколению, скандинавская ходьба </a:t>
            </a:r>
            <a:b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п.г.т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Славяносербск)</a:t>
            </a:r>
          </a:p>
          <a:p>
            <a:pPr marL="342900" indent="-342900">
              <a:lnSpc>
                <a:spcPct val="12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 – залог детского здоровья!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(Марковский район)</a:t>
            </a:r>
          </a:p>
          <a:p>
            <a:pPr marL="342900" indent="-342900">
              <a:lnSpc>
                <a:spcPct val="12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Здоровый человек – здоровая страна </a:t>
            </a:r>
            <a:b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Краснодонский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с. 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Верхнешевырёвка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ГТО – Путь к успеху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(города 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Харцызск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Зугрэс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Иловайск)</a:t>
            </a:r>
          </a:p>
        </p:txBody>
      </p:sp>
    </p:spTree>
    <p:extLst>
      <p:ext uri="{BB962C8B-B14F-4D97-AF65-F5344CB8AC3E}">
        <p14:creationId xmlns:p14="http://schemas.microsoft.com/office/powerpoint/2010/main" val="1615371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8" y="942451"/>
            <a:ext cx="10836323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 </a:t>
            </a:r>
          </a:p>
          <a:p>
            <a:pPr algn="ctr"/>
            <a:r>
              <a:rPr lang="ru-RU" sz="6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«Культура»</a:t>
            </a:r>
          </a:p>
        </p:txBody>
      </p:sp>
    </p:spTree>
    <p:extLst>
      <p:ext uri="{BB962C8B-B14F-4D97-AF65-F5344CB8AC3E}">
        <p14:creationId xmlns:p14="http://schemas.microsoft.com/office/powerpoint/2010/main" val="118802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8" y="942451"/>
            <a:ext cx="10836323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проектных инициатив</a:t>
            </a:r>
          </a:p>
          <a:p>
            <a:pPr algn="ctr"/>
            <a:r>
              <a:rPr lang="ru-RU" sz="8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«Вместе мы сила!»</a:t>
            </a:r>
          </a:p>
        </p:txBody>
      </p:sp>
    </p:spTree>
    <p:extLst>
      <p:ext uri="{BB962C8B-B14F-4D97-AF65-F5344CB8AC3E}">
        <p14:creationId xmlns:p14="http://schemas.microsoft.com/office/powerpoint/2010/main" val="3977356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8" y="942451"/>
            <a:ext cx="10836323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Мастерская чудес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Краснодон)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ЗА ОКНОМ – РОДИНА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Донецк)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Краснодон – город славы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Краснодон)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Приобщение детей к истокам русской народной культуры, как способ развития патриотизма	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Харцызск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Рукоделие, как психотерапия	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Свердловск)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нашей Родины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(Марковский район)</a:t>
            </a:r>
          </a:p>
        </p:txBody>
      </p:sp>
    </p:spTree>
    <p:extLst>
      <p:ext uri="{BB962C8B-B14F-4D97-AF65-F5344CB8AC3E}">
        <p14:creationId xmlns:p14="http://schemas.microsoft.com/office/powerpoint/2010/main" val="947992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8" y="942451"/>
            <a:ext cx="10836323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 </a:t>
            </a:r>
          </a:p>
          <a:p>
            <a:pPr algn="ctr"/>
            <a:r>
              <a:rPr lang="ru-RU" sz="6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«Образование, воспитание и духовно-нравственное 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463419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8" y="942451"/>
            <a:ext cx="10836323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– кукольный театр – библиотека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Краснодон)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Папы! Мы Ваш надёжный тыл!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(Будённовский район)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Мечтай. Думай. Выбирай.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п.г.т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Новосветловка, 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Краснодонский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Кукольный театр – </a:t>
            </a:r>
            <a:r>
              <a:rPr lang="ru-RU" sz="2200" b="1" dirty="0" err="1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Библиотека </a:t>
            </a:r>
            <a:b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(с. Пархоменко, 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Краснодонский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Мультимедийные технологии – визуальное настоящее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Кировск)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Песочные фантазии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Донецк)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Создаём историю вместе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Донецк)</a:t>
            </a:r>
          </a:p>
        </p:txBody>
      </p:sp>
    </p:spTree>
    <p:extLst>
      <p:ext uri="{BB962C8B-B14F-4D97-AF65-F5344CB8AC3E}">
        <p14:creationId xmlns:p14="http://schemas.microsoft.com/office/powerpoint/2010/main" val="2177308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8" y="942451"/>
            <a:ext cx="10836323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Кружок «Мастерская </a:t>
            </a:r>
            <a:r>
              <a:rPr lang="ru-RU" sz="2200" b="1" dirty="0" err="1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Самоделкина</a:t>
            </a: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b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Краснодонский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с. Великий Суходол)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этот мир завещано беречь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Луганск)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Занимательная робототехника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Кировск)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Арт-студия под открытым небом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Ровеньки, 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п.г.т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Ясеновский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роли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Донецк)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права на забвение	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Луганск)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Живая нить традиций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Шахтерск)</a:t>
            </a:r>
          </a:p>
        </p:txBody>
      </p:sp>
    </p:spTree>
    <p:extLst>
      <p:ext uri="{BB962C8B-B14F-4D97-AF65-F5344CB8AC3E}">
        <p14:creationId xmlns:p14="http://schemas.microsoft.com/office/powerpoint/2010/main" val="2609456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25105" y="942451"/>
            <a:ext cx="10767805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Библиопленэр «Живопись – это поэзия, которую видят, </a:t>
            </a:r>
            <a:b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поэзия – это живопись, которую слышат» </a:t>
            </a:r>
            <a:b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Молодогвардейск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Краснодонский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вокруг нас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(Марковский район)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Окно в мир прекрасного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Мелитополь)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Мир, в котором я живу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п.г.т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Новопсков)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Нескучная продлёнка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(с. Писаревка </a:t>
            </a:r>
            <a:r>
              <a:rPr lang="ru-RU" sz="22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Новопсковский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Ступени к интеллектуальному Олимпу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(г. Свердловск)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жилье </a:t>
            </a:r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Мариуполь)</a:t>
            </a:r>
          </a:p>
        </p:txBody>
      </p:sp>
    </p:spTree>
    <p:extLst>
      <p:ext uri="{BB962C8B-B14F-4D97-AF65-F5344CB8AC3E}">
        <p14:creationId xmlns:p14="http://schemas.microsoft.com/office/powerpoint/2010/main" val="3190104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8" y="942451"/>
            <a:ext cx="10836323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 </a:t>
            </a:r>
          </a:p>
          <a:p>
            <a:pPr algn="ctr"/>
            <a:r>
              <a:rPr lang="ru-RU" sz="6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территорий»</a:t>
            </a:r>
          </a:p>
        </p:txBody>
      </p:sp>
    </p:spTree>
    <p:extLst>
      <p:ext uri="{BB962C8B-B14F-4D97-AF65-F5344CB8AC3E}">
        <p14:creationId xmlns:p14="http://schemas.microsoft.com/office/powerpoint/2010/main" val="1365150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25105" y="942451"/>
            <a:ext cx="10767805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Совушкин цветник 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Донецк)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 Мира 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Донецк)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Ландшафтный дизайн, проектирование цветника: «Радуга цветов» 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Кировск)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Детская площадка «Солнечная» 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Луганск)</a:t>
            </a:r>
          </a:p>
        </p:txBody>
      </p:sp>
    </p:spTree>
    <p:extLst>
      <p:ext uri="{BB962C8B-B14F-4D97-AF65-F5344CB8AC3E}">
        <p14:creationId xmlns:p14="http://schemas.microsoft.com/office/powerpoint/2010/main" val="232555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8" y="942451"/>
            <a:ext cx="10836323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 </a:t>
            </a:r>
          </a:p>
          <a:p>
            <a:pPr algn="ctr"/>
            <a:r>
              <a:rPr lang="ru-RU" sz="6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«Социальное служение»</a:t>
            </a:r>
          </a:p>
        </p:txBody>
      </p:sp>
    </p:spTree>
    <p:extLst>
      <p:ext uri="{BB962C8B-B14F-4D97-AF65-F5344CB8AC3E}">
        <p14:creationId xmlns:p14="http://schemas.microsoft.com/office/powerpoint/2010/main" val="2192931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25105" y="942451"/>
            <a:ext cx="10767805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греет огонь наших сердец! 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Кировск)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без границ </a:t>
            </a:r>
            <a:br>
              <a:rPr lang="ru-RU" sz="3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0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Новоайдарский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</a:t>
            </a:r>
            <a:r>
              <a:rPr lang="ru-RU" sz="30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п.г.т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Новоайдар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Гражданский спецназ 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Енакиево)</a:t>
            </a:r>
          </a:p>
          <a:p>
            <a:pPr marL="342900" indent="-342900">
              <a:lnSpc>
                <a:spcPct val="15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ногу со временем 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0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Першотравневый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район)</a:t>
            </a:r>
          </a:p>
        </p:txBody>
      </p:sp>
    </p:spTree>
    <p:extLst>
      <p:ext uri="{BB962C8B-B14F-4D97-AF65-F5344CB8AC3E}">
        <p14:creationId xmlns:p14="http://schemas.microsoft.com/office/powerpoint/2010/main" val="3023714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8" y="942451"/>
            <a:ext cx="10836323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 </a:t>
            </a:r>
          </a:p>
          <a:p>
            <a:pPr algn="ctr"/>
            <a:r>
              <a:rPr lang="ru-RU" sz="6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«Экология»</a:t>
            </a:r>
          </a:p>
        </p:txBody>
      </p:sp>
    </p:spTree>
    <p:extLst>
      <p:ext uri="{BB962C8B-B14F-4D97-AF65-F5344CB8AC3E}">
        <p14:creationId xmlns:p14="http://schemas.microsoft.com/office/powerpoint/2010/main" val="42536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1025999" y="2419111"/>
            <a:ext cx="10108848" cy="27316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проектных идей граждан (инициативных групп, активистов, благополучателей), вовлеченных </a:t>
            </a:r>
            <a:br>
              <a:rPr lang="ru-RU" sz="34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деятельность некоммерческих организаций на территории новых регионов России.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4900" y="1364140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КОНКУРСА:</a:t>
            </a:r>
          </a:p>
        </p:txBody>
      </p:sp>
    </p:spTree>
    <p:extLst>
      <p:ext uri="{BB962C8B-B14F-4D97-AF65-F5344CB8AC3E}">
        <p14:creationId xmlns:p14="http://schemas.microsoft.com/office/powerpoint/2010/main" val="2868661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25105" y="942451"/>
            <a:ext cx="10767805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2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 пикник 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Енакиево, п. </a:t>
            </a:r>
            <a:r>
              <a:rPr lang="ru-RU" sz="30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Нехотеевка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экологически-ориентированного образовательного пространства ОО	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Шахтерск)</a:t>
            </a:r>
          </a:p>
          <a:p>
            <a:pPr marL="342900" indent="-342900">
              <a:lnSpc>
                <a:spcPct val="12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 в массы 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0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Новопсковский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село </a:t>
            </a:r>
            <a:r>
              <a:rPr lang="ru-RU" sz="30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Закотное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Зеленый </a:t>
            </a:r>
            <a:r>
              <a:rPr lang="ru-RU" sz="3000" b="1" dirty="0" err="1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Суходольск</a:t>
            </a:r>
            <a:r>
              <a:rPr lang="ru-RU" sz="3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</a:t>
            </a:r>
            <a:r>
              <a:rPr lang="ru-RU" sz="3000" b="1" dirty="0" err="1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Суходольск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buClr>
                <a:srgbClr val="DC4243"/>
              </a:buClr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Экологический проект «Чистый уголок» 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Рубежное)</a:t>
            </a:r>
          </a:p>
        </p:txBody>
      </p:sp>
    </p:spTree>
    <p:extLst>
      <p:ext uri="{BB962C8B-B14F-4D97-AF65-F5344CB8AC3E}">
        <p14:creationId xmlns:p14="http://schemas.microsoft.com/office/powerpoint/2010/main" val="1479655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4172CEE-C66D-4CE8-BA0B-2B8B9420AAEA}"/>
              </a:ext>
            </a:extLst>
          </p:cNvPr>
          <p:cNvSpPr txBox="1">
            <a:spLocks/>
          </p:cNvSpPr>
          <p:nvPr/>
        </p:nvSpPr>
        <p:spPr>
          <a:xfrm>
            <a:off x="802988" y="2283082"/>
            <a:ext cx="10289754" cy="28650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Человек, одержимый новой идеей, успокоится, только осуществив её.</a:t>
            </a:r>
          </a:p>
          <a:p>
            <a:endParaRPr lang="ru-RU" sz="4000" b="1" i="1" dirty="0">
              <a:solidFill>
                <a:srgbClr val="AD32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i="1" dirty="0">
              <a:solidFill>
                <a:srgbClr val="AD32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4000" b="1" i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 Твен</a:t>
            </a:r>
          </a:p>
        </p:txBody>
      </p:sp>
    </p:spTree>
    <p:extLst>
      <p:ext uri="{BB962C8B-B14F-4D97-AF65-F5344CB8AC3E}">
        <p14:creationId xmlns:p14="http://schemas.microsoft.com/office/powerpoint/2010/main" val="2943493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77615"/>
            <a:ext cx="11661928" cy="6479217"/>
          </a:xfrm>
          <a:prstGeom prst="rect">
            <a:avLst/>
          </a:prstGeom>
        </p:spPr>
      </p:pic>
      <p:sp>
        <p:nvSpPr>
          <p:cNvPr id="6" name="Google Shape;450;p15"/>
          <p:cNvSpPr txBox="1">
            <a:spLocks/>
          </p:cNvSpPr>
          <p:nvPr/>
        </p:nvSpPr>
        <p:spPr>
          <a:xfrm>
            <a:off x="1671146" y="3727276"/>
            <a:ext cx="9196376" cy="220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sz="6400" b="1" i="0" u="none" strike="noStrike" cap="none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algn="ctr">
              <a:buNone/>
            </a:pPr>
            <a:r>
              <a:rPr lang="ru-RU" sz="5000" kern="0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Ярмарка проектов </a:t>
            </a:r>
          </a:p>
          <a:p>
            <a:pPr algn="ctr">
              <a:buNone/>
            </a:pPr>
            <a:r>
              <a:rPr lang="ru-RU" sz="5000" kern="0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активного сообщества Донбасса</a:t>
            </a:r>
          </a:p>
        </p:txBody>
      </p:sp>
    </p:spTree>
    <p:extLst>
      <p:ext uri="{BB962C8B-B14F-4D97-AF65-F5344CB8AC3E}">
        <p14:creationId xmlns:p14="http://schemas.microsoft.com/office/powerpoint/2010/main" val="16258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58225" y="1076004"/>
            <a:ext cx="7633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ПРОЕКТНЫХ ИНИЦИАТИВ ПОСТУПИЛО НА КОНКУРС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9850" y="87595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DC4243"/>
                </a:solidFill>
                <a:latin typeface="Arial Black" panose="020B0A04020102020204" pitchFamily="34" charset="0"/>
              </a:rPr>
              <a:t>139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" t="699" r="873" b="7761"/>
          <a:stretch/>
        </p:blipFill>
        <p:spPr>
          <a:xfrm>
            <a:off x="2355622" y="2138591"/>
            <a:ext cx="6956009" cy="4135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7736" y="1712695"/>
            <a:ext cx="97147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 граждан </a:t>
            </a:r>
            <a:r>
              <a:rPr lang="ru-RU" sz="2200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приняли участие в конкурсе в составе инициативных групп</a:t>
            </a:r>
          </a:p>
        </p:txBody>
      </p:sp>
    </p:spTree>
    <p:extLst>
      <p:ext uri="{BB962C8B-B14F-4D97-AF65-F5344CB8AC3E}">
        <p14:creationId xmlns:p14="http://schemas.microsoft.com/office/powerpoint/2010/main" val="397972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79" y="1790222"/>
            <a:ext cx="9710226" cy="4618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7583" y="1013138"/>
            <a:ext cx="9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 поступили по всем 6 направлениям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99108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5612" r="14822" b="13265"/>
          <a:stretch/>
        </p:blipFill>
        <p:spPr>
          <a:xfrm>
            <a:off x="1896456" y="1049455"/>
            <a:ext cx="1587524" cy="14935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7869" y="1248180"/>
            <a:ext cx="8094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конкурсе проектных инициатив </a:t>
            </a:r>
          </a:p>
          <a:p>
            <a:r>
              <a:rPr lang="ru-RU" sz="3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Луганской Народной Республики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9297" y="2544743"/>
            <a:ext cx="8269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 заявки из 8 городов и 13 малых (районных) населённых пунктов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6" y="2883797"/>
            <a:ext cx="11419773" cy="397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4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2" y="2389463"/>
            <a:ext cx="10058400" cy="37103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68" y="922559"/>
            <a:ext cx="1714831" cy="14669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5165" y="922559"/>
            <a:ext cx="8094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конкурсе проектных инициатив </a:t>
            </a:r>
          </a:p>
          <a:p>
            <a:r>
              <a:rPr lang="ru-RU" sz="3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Донецкой Народной Республики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6535" y="1989353"/>
            <a:ext cx="8126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заявки из 6 городов и 4 малых (районных) населённых пунктов </a:t>
            </a:r>
          </a:p>
        </p:txBody>
      </p:sp>
    </p:spTree>
    <p:extLst>
      <p:ext uri="{BB962C8B-B14F-4D97-AF65-F5344CB8AC3E}">
        <p14:creationId xmlns:p14="http://schemas.microsoft.com/office/powerpoint/2010/main" val="165652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26" y="1098106"/>
            <a:ext cx="2270316" cy="1513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6535" y="1048436"/>
            <a:ext cx="8094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конкурсе проектных инициатив </a:t>
            </a:r>
          </a:p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Запорожской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7183" y="3221123"/>
            <a:ext cx="8652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заявки </a:t>
            </a:r>
            <a:r>
              <a:rPr lang="ru-RU" sz="3200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г. Мелитополь по направлениям: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7183" y="4186261"/>
            <a:ext cx="835942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Образование, воспитание и духовно-нравственное просвещение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Экология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территорий</a:t>
            </a:r>
          </a:p>
        </p:txBody>
      </p:sp>
    </p:spTree>
    <p:extLst>
      <p:ext uri="{BB962C8B-B14F-4D97-AF65-F5344CB8AC3E}">
        <p14:creationId xmlns:p14="http://schemas.microsoft.com/office/powerpoint/2010/main" val="402482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951" y="1033066"/>
            <a:ext cx="10892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3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эксперта провели </a:t>
            </a:r>
            <a:r>
              <a:rPr lang="ru-RU" sz="30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</a:t>
            </a:r>
            <a:r>
              <a:rPr lang="ru-RU" sz="30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независимых экспертизы </a:t>
            </a:r>
          </a:p>
          <a:p>
            <a:r>
              <a:rPr lang="ru-RU" sz="24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поступивших на конкурс заявок по 4 критериям оценки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352" y="2383621"/>
            <a:ext cx="8615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3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экспертов </a:t>
            </a:r>
            <a:r>
              <a:rPr lang="ru-RU" sz="2400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Донецкой и Луганской народных республик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9795" y="3527680"/>
            <a:ext cx="6563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обучение в рамках проекта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эксперт провел оценку от 6 до 14 заявок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9098" y="4422685"/>
            <a:ext cx="964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3200" b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экспертов </a:t>
            </a:r>
            <a:r>
              <a:rPr lang="ru-RU" sz="2400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других территорий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40622" y="5611746"/>
            <a:ext cx="5569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эксперт провел оценку </a:t>
            </a:r>
            <a:r>
              <a:rPr lang="ru-RU" sz="2000" i="1" dirty="0">
                <a:solidFill>
                  <a:srgbClr val="DC4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sz="2000" i="1" dirty="0">
                <a:solidFill>
                  <a:srgbClr val="048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заявок</a:t>
            </a:r>
          </a:p>
        </p:txBody>
      </p:sp>
    </p:spTree>
    <p:extLst>
      <p:ext uri="{BB962C8B-B14F-4D97-AF65-F5344CB8AC3E}">
        <p14:creationId xmlns:p14="http://schemas.microsoft.com/office/powerpoint/2010/main" val="2520579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836</Words>
  <Application>Microsoft Office PowerPoint</Application>
  <PresentationFormat>Широкоэкранный</PresentationFormat>
  <Paragraphs>104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79624462626</dc:creator>
  <cp:lastModifiedBy>Светлана Еремина</cp:lastModifiedBy>
  <cp:revision>36</cp:revision>
  <dcterms:created xsi:type="dcterms:W3CDTF">2023-06-20T19:11:46Z</dcterms:created>
  <dcterms:modified xsi:type="dcterms:W3CDTF">2023-07-01T08:34:27Z</dcterms:modified>
</cp:coreProperties>
</file>