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13" r:id="rId2"/>
    <p:sldId id="256" r:id="rId3"/>
    <p:sldId id="293" r:id="rId4"/>
    <p:sldId id="308" r:id="rId5"/>
    <p:sldId id="312" r:id="rId6"/>
    <p:sldId id="307" r:id="rId7"/>
    <p:sldId id="304" r:id="rId8"/>
    <p:sldId id="306" r:id="rId9"/>
    <p:sldId id="305" r:id="rId10"/>
    <p:sldId id="266" r:id="rId11"/>
    <p:sldId id="294" r:id="rId12"/>
    <p:sldId id="295" r:id="rId13"/>
    <p:sldId id="298" r:id="rId14"/>
    <p:sldId id="309" r:id="rId15"/>
    <p:sldId id="311" r:id="rId16"/>
    <p:sldId id="310" r:id="rId17"/>
    <p:sldId id="270" r:id="rId18"/>
    <p:sldId id="314" r:id="rId19"/>
  </p:sldIdLst>
  <p:sldSz cx="18288000" cy="1028700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21" autoAdjust="0"/>
    <p:restoredTop sz="94660"/>
  </p:normalViewPr>
  <p:slideViewPr>
    <p:cSldViewPr>
      <p:cViewPr varScale="1">
        <p:scale>
          <a:sx n="38" d="100"/>
          <a:sy n="38" d="100"/>
        </p:scale>
        <p:origin x="796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AD0B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83527" y="9186747"/>
            <a:ext cx="942974" cy="87629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27692" y="792216"/>
            <a:ext cx="5868648" cy="3867772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28876" y="5104889"/>
            <a:ext cx="5823678" cy="3916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68678" y="5143501"/>
            <a:ext cx="5305424" cy="387667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8700" y="5143501"/>
            <a:ext cx="4638674" cy="38766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16000" y="742547"/>
            <a:ext cx="16256000" cy="14725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EC1B24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ts val="2870"/>
              </a:lnSpc>
              <a:spcBef>
                <a:spcPts val="210"/>
              </a:spcBef>
            </a:pPr>
            <a:r>
              <a:rPr spc="80" dirty="0"/>
              <a:t>Созидание</a:t>
            </a:r>
            <a:r>
              <a:rPr spc="-95" dirty="0"/>
              <a:t> </a:t>
            </a:r>
            <a:r>
              <a:rPr spc="110" dirty="0"/>
              <a:t>сердец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3D497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3D497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EC1B24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ts val="2870"/>
              </a:lnSpc>
              <a:spcBef>
                <a:spcPts val="210"/>
              </a:spcBef>
            </a:pPr>
            <a:r>
              <a:rPr spc="80" dirty="0"/>
              <a:t>Созидание</a:t>
            </a:r>
            <a:r>
              <a:rPr spc="-95" dirty="0"/>
              <a:t> </a:t>
            </a:r>
            <a:r>
              <a:rPr spc="110" dirty="0"/>
              <a:t>сердец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8805545" cy="10287000"/>
          </a:xfrm>
          <a:custGeom>
            <a:avLst/>
            <a:gdLst/>
            <a:ahLst/>
            <a:cxnLst/>
            <a:rect l="l" t="t" r="r" b="b"/>
            <a:pathLst>
              <a:path w="8805545" h="10287000">
                <a:moveTo>
                  <a:pt x="0" y="10286999"/>
                </a:moveTo>
                <a:lnTo>
                  <a:pt x="0" y="0"/>
                </a:lnTo>
                <a:lnTo>
                  <a:pt x="8805111" y="0"/>
                </a:lnTo>
                <a:lnTo>
                  <a:pt x="8805111" y="10286999"/>
                </a:lnTo>
                <a:lnTo>
                  <a:pt x="0" y="10286999"/>
                </a:lnTo>
                <a:close/>
              </a:path>
            </a:pathLst>
          </a:custGeom>
          <a:solidFill>
            <a:srgbClr val="FAD0B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8818" y="5239650"/>
            <a:ext cx="6740186" cy="381886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3D497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EC1B24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ts val="2870"/>
              </a:lnSpc>
              <a:spcBef>
                <a:spcPts val="210"/>
              </a:spcBef>
            </a:pPr>
            <a:r>
              <a:rPr spc="80" dirty="0"/>
              <a:t>Созидание</a:t>
            </a:r>
            <a:r>
              <a:rPr spc="-95" dirty="0"/>
              <a:t> </a:t>
            </a:r>
            <a:r>
              <a:rPr spc="110" dirty="0"/>
              <a:t>сердец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6/30/2023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3D497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EC1B24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ts val="2870"/>
              </a:lnSpc>
              <a:spcBef>
                <a:spcPts val="210"/>
              </a:spcBef>
            </a:pPr>
            <a:r>
              <a:rPr spc="80" dirty="0"/>
              <a:t>Созидание</a:t>
            </a:r>
            <a:r>
              <a:rPr spc="-95" dirty="0"/>
              <a:t> </a:t>
            </a:r>
            <a:r>
              <a:rPr spc="110" dirty="0"/>
              <a:t>сердец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6/30/2023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EC1B24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ts val="2870"/>
              </a:lnSpc>
              <a:spcBef>
                <a:spcPts val="210"/>
              </a:spcBef>
            </a:pPr>
            <a:r>
              <a:rPr spc="80" dirty="0"/>
              <a:t>Созидание</a:t>
            </a:r>
            <a:r>
              <a:rPr spc="-95" dirty="0"/>
              <a:t> </a:t>
            </a:r>
            <a:r>
              <a:rPr spc="110" dirty="0"/>
              <a:t>сердец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6/30/2023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3879950"/>
            <a:ext cx="13716000" cy="1384995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553998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14400" y="9566910"/>
            <a:ext cx="4206240" cy="276999"/>
          </a:xfrm>
        </p:spPr>
        <p:txBody>
          <a:bodyPr/>
          <a:lstStyle/>
          <a:p>
            <a:fld id="{8B259B54-D723-4321-A3F5-21BB4D4E401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3810225" y="9404812"/>
            <a:ext cx="2764790" cy="369332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3167361" y="9566910"/>
            <a:ext cx="4206240" cy="276999"/>
          </a:xfrm>
        </p:spPr>
        <p:txBody>
          <a:bodyPr/>
          <a:lstStyle/>
          <a:p>
            <a:fld id="{3D2F93C6-C210-4DCA-BA9F-6327F5914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884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AD0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52957" y="1568328"/>
            <a:ext cx="12182085" cy="2388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rgbClr val="3D497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052957" y="1568328"/>
            <a:ext cx="12182085" cy="2388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rgbClr val="3D497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3810225" y="9404812"/>
            <a:ext cx="2764790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EC1B24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ts val="2870"/>
              </a:lnSpc>
              <a:spcBef>
                <a:spcPts val="210"/>
              </a:spcBef>
            </a:pPr>
            <a:r>
              <a:rPr spc="80" dirty="0"/>
              <a:t>Созидание</a:t>
            </a:r>
            <a:r>
              <a:rPr spc="-95" dirty="0"/>
              <a:t> </a:t>
            </a:r>
            <a:r>
              <a:rPr spc="110" dirty="0"/>
              <a:t>сердец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5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6.png"/><Relationship Id="rId7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.pn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jpeg"/><Relationship Id="rId5" Type="http://schemas.openxmlformats.org/officeDocument/2006/relationships/image" Target="../media/image14.png"/><Relationship Id="rId10" Type="http://schemas.openxmlformats.org/officeDocument/2006/relationships/image" Target="../media/image44.png"/><Relationship Id="rId4" Type="http://schemas.openxmlformats.org/officeDocument/2006/relationships/image" Target="../media/image16.png"/><Relationship Id="rId9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15.png"/><Relationship Id="rId7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16.png"/><Relationship Id="rId10" Type="http://schemas.openxmlformats.org/officeDocument/2006/relationships/image" Target="../media/image27.jpeg"/><Relationship Id="rId4" Type="http://schemas.openxmlformats.org/officeDocument/2006/relationships/image" Target="../media/image11.pn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png"/><Relationship Id="rId7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4.png"/><Relationship Id="rId7" Type="http://schemas.openxmlformats.org/officeDocument/2006/relationships/image" Target="../media/image3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75" y="0"/>
            <a:ext cx="18515547" cy="10287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128" y="7447756"/>
            <a:ext cx="13716000" cy="1384995"/>
          </a:xfrm>
        </p:spPr>
        <p:txBody>
          <a:bodyPr/>
          <a:lstStyle/>
          <a:p>
            <a:r>
              <a:rPr lang="ru-RU" dirty="0"/>
              <a:t>Созидание сердец</a:t>
            </a:r>
          </a:p>
        </p:txBody>
      </p:sp>
      <p:pic>
        <p:nvPicPr>
          <p:cNvPr id="7" name="object 42">
            <a:extLst>
              <a:ext uri="{FF2B5EF4-FFF2-40B4-BE49-F238E27FC236}">
                <a16:creationId xmlns:a16="http://schemas.microsoft.com/office/drawing/2014/main" id="{8699A867-717F-489B-8F79-9EB229CDCE6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2771068">
            <a:off x="12286800" y="6208787"/>
            <a:ext cx="2474557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88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"/>
          <p:cNvSpPr/>
          <p:nvPr/>
        </p:nvSpPr>
        <p:spPr>
          <a:xfrm>
            <a:off x="0" y="0"/>
            <a:ext cx="14712950" cy="7141209"/>
          </a:xfrm>
          <a:custGeom>
            <a:avLst/>
            <a:gdLst/>
            <a:ahLst/>
            <a:cxnLst/>
            <a:rect l="l" t="t" r="r" b="b"/>
            <a:pathLst>
              <a:path w="14712950" h="7141209">
                <a:moveTo>
                  <a:pt x="0" y="7140911"/>
                </a:moveTo>
                <a:lnTo>
                  <a:pt x="14712821" y="7140911"/>
                </a:lnTo>
                <a:lnTo>
                  <a:pt x="14712821" y="0"/>
                </a:lnTo>
                <a:lnTo>
                  <a:pt x="0" y="0"/>
                </a:lnTo>
                <a:lnTo>
                  <a:pt x="0" y="7140911"/>
                </a:lnTo>
                <a:close/>
              </a:path>
            </a:pathLst>
          </a:custGeom>
          <a:solidFill>
            <a:srgbClr val="FAD0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6B28DB34-83F0-4DE0-96EF-ECF0F2EF9AA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4478000" y="9639300"/>
            <a:ext cx="2764790" cy="39115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ts val="2870"/>
              </a:lnSpc>
              <a:spcBef>
                <a:spcPts val="210"/>
              </a:spcBef>
            </a:pPr>
            <a:r>
              <a:rPr spc="80" dirty="0"/>
              <a:t>Созидание</a:t>
            </a:r>
            <a:r>
              <a:rPr spc="-95" dirty="0"/>
              <a:t> </a:t>
            </a:r>
            <a:r>
              <a:rPr spc="110" dirty="0"/>
              <a:t>сердец</a:t>
            </a:r>
          </a:p>
        </p:txBody>
      </p:sp>
      <p:pic>
        <p:nvPicPr>
          <p:cNvPr id="23" name="object 7">
            <a:extLst>
              <a:ext uri="{FF2B5EF4-FFF2-40B4-BE49-F238E27FC236}">
                <a16:creationId xmlns:a16="http://schemas.microsoft.com/office/drawing/2014/main" id="{228B2CE6-F607-4FB9-8B10-8A2705ADFCB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45000" y="9258300"/>
            <a:ext cx="942974" cy="876299"/>
          </a:xfrm>
          <a:prstGeom prst="rect">
            <a:avLst/>
          </a:prstGeom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82" y="7072326"/>
            <a:ext cx="2917031" cy="289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bject 2"/>
          <p:cNvSpPr txBox="1">
            <a:spLocks/>
          </p:cNvSpPr>
          <p:nvPr/>
        </p:nvSpPr>
        <p:spPr>
          <a:xfrm>
            <a:off x="428564" y="214278"/>
            <a:ext cx="14144724" cy="170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500" b="1" kern="0" spc="-395" dirty="0">
                <a:solidFill>
                  <a:srgbClr val="3D4979"/>
                </a:solidFill>
                <a:latin typeface="Trebuchet MS"/>
                <a:ea typeface="+mj-ea"/>
                <a:cs typeface="Trebuchet MS"/>
              </a:rPr>
              <a:t>Мини-проекты </a:t>
            </a:r>
          </a:p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500" b="1" kern="0" spc="-395" dirty="0">
                <a:solidFill>
                  <a:srgbClr val="3D4979"/>
                </a:solidFill>
                <a:latin typeface="Trebuchet MS"/>
                <a:ea typeface="+mj-ea"/>
                <a:cs typeface="Trebuchet MS"/>
              </a:rPr>
              <a:t>участников сообщества «Созидание сердец»</a:t>
            </a:r>
            <a:endParaRPr kumimoji="0" lang="ru-RU" sz="5500" b="1" i="0" u="none" strike="noStrike" kern="0" cap="none" spc="-415" normalizeH="0" baseline="0" noProof="0" dirty="0">
              <a:ln>
                <a:noFill/>
              </a:ln>
              <a:solidFill>
                <a:srgbClr val="3D4979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sp>
        <p:nvSpPr>
          <p:cNvPr id="29" name="object 4"/>
          <p:cNvSpPr/>
          <p:nvPr/>
        </p:nvSpPr>
        <p:spPr>
          <a:xfrm>
            <a:off x="14712821" y="0"/>
            <a:ext cx="3575685" cy="7141209"/>
          </a:xfrm>
          <a:custGeom>
            <a:avLst/>
            <a:gdLst/>
            <a:ahLst/>
            <a:cxnLst/>
            <a:rect l="l" t="t" r="r" b="b"/>
            <a:pathLst>
              <a:path w="3575684" h="7141209">
                <a:moveTo>
                  <a:pt x="0" y="7140911"/>
                </a:moveTo>
                <a:lnTo>
                  <a:pt x="3575178" y="7140911"/>
                </a:lnTo>
                <a:lnTo>
                  <a:pt x="3575178" y="0"/>
                </a:lnTo>
                <a:lnTo>
                  <a:pt x="0" y="0"/>
                </a:lnTo>
                <a:lnTo>
                  <a:pt x="0" y="7140911"/>
                </a:lnTo>
                <a:close/>
              </a:path>
            </a:pathLst>
          </a:custGeom>
          <a:solidFill>
            <a:srgbClr val="3D4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8"/>
          <p:cNvGrpSpPr/>
          <p:nvPr/>
        </p:nvGrpSpPr>
        <p:grpSpPr>
          <a:xfrm>
            <a:off x="15287668" y="428592"/>
            <a:ext cx="2357454" cy="2286016"/>
            <a:chOff x="1416785" y="3083996"/>
            <a:chExt cx="2952750" cy="2952750"/>
          </a:xfrm>
        </p:grpSpPr>
        <p:sp>
          <p:nvSpPr>
            <p:cNvPr id="32" name="object 39"/>
            <p:cNvSpPr/>
            <p:nvPr/>
          </p:nvSpPr>
          <p:spPr>
            <a:xfrm>
              <a:off x="1416785" y="3083996"/>
              <a:ext cx="2952750" cy="2952750"/>
            </a:xfrm>
            <a:custGeom>
              <a:avLst/>
              <a:gdLst/>
              <a:ahLst/>
              <a:cxnLst/>
              <a:rect l="l" t="t" r="r" b="b"/>
              <a:pathLst>
                <a:path w="2952750" h="2952750">
                  <a:moveTo>
                    <a:pt x="1476374" y="2952749"/>
                  </a:moveTo>
                  <a:lnTo>
                    <a:pt x="1422034" y="2951749"/>
                  </a:lnTo>
                  <a:lnTo>
                    <a:pt x="1367765" y="2948749"/>
                  </a:lnTo>
                  <a:lnTo>
                    <a:pt x="1313644" y="2943754"/>
                  </a:lnTo>
                  <a:lnTo>
                    <a:pt x="1259745" y="2936769"/>
                  </a:lnTo>
                  <a:lnTo>
                    <a:pt x="1206140" y="2927806"/>
                  </a:lnTo>
                  <a:lnTo>
                    <a:pt x="1152898" y="2916876"/>
                  </a:lnTo>
                  <a:lnTo>
                    <a:pt x="1100095" y="2903993"/>
                  </a:lnTo>
                  <a:lnTo>
                    <a:pt x="1047805" y="2889177"/>
                  </a:lnTo>
                  <a:lnTo>
                    <a:pt x="996096" y="2872445"/>
                  </a:lnTo>
                  <a:lnTo>
                    <a:pt x="945034" y="2853821"/>
                  </a:lnTo>
                  <a:lnTo>
                    <a:pt x="894693" y="2833330"/>
                  </a:lnTo>
                  <a:lnTo>
                    <a:pt x="845143" y="2811001"/>
                  </a:lnTo>
                  <a:lnTo>
                    <a:pt x="796448" y="2786864"/>
                  </a:lnTo>
                  <a:lnTo>
                    <a:pt x="748672" y="2760949"/>
                  </a:lnTo>
                  <a:lnTo>
                    <a:pt x="701882" y="2733293"/>
                  </a:lnTo>
                  <a:lnTo>
                    <a:pt x="656144" y="2703935"/>
                  </a:lnTo>
                  <a:lnTo>
                    <a:pt x="611518" y="2672913"/>
                  </a:lnTo>
                  <a:lnTo>
                    <a:pt x="568062" y="2640269"/>
                  </a:lnTo>
                  <a:lnTo>
                    <a:pt x="525836" y="2606047"/>
                  </a:lnTo>
                  <a:lnTo>
                    <a:pt x="484901" y="2570296"/>
                  </a:lnTo>
                  <a:lnTo>
                    <a:pt x="445310" y="2533062"/>
                  </a:lnTo>
                  <a:lnTo>
                    <a:pt x="407114" y="2494395"/>
                  </a:lnTo>
                  <a:lnTo>
                    <a:pt x="370367" y="2454347"/>
                  </a:lnTo>
                  <a:lnTo>
                    <a:pt x="335121" y="2412976"/>
                  </a:lnTo>
                  <a:lnTo>
                    <a:pt x="301422" y="2370336"/>
                  </a:lnTo>
                  <a:lnTo>
                    <a:pt x="269313" y="2326483"/>
                  </a:lnTo>
                  <a:lnTo>
                    <a:pt x="238840" y="2281477"/>
                  </a:lnTo>
                  <a:lnTo>
                    <a:pt x="210045" y="2235382"/>
                  </a:lnTo>
                  <a:lnTo>
                    <a:pt x="182967" y="2188259"/>
                  </a:lnTo>
                  <a:lnTo>
                    <a:pt x="157640" y="2140169"/>
                  </a:lnTo>
                  <a:lnTo>
                    <a:pt x="134101" y="2091179"/>
                  </a:lnTo>
                  <a:lnTo>
                    <a:pt x="112382" y="2041358"/>
                  </a:lnTo>
                  <a:lnTo>
                    <a:pt x="92511" y="1990772"/>
                  </a:lnTo>
                  <a:lnTo>
                    <a:pt x="74515" y="1939486"/>
                  </a:lnTo>
                  <a:lnTo>
                    <a:pt x="58418" y="1887572"/>
                  </a:lnTo>
                  <a:lnTo>
                    <a:pt x="44244" y="1835104"/>
                  </a:lnTo>
                  <a:lnTo>
                    <a:pt x="32011" y="1782149"/>
                  </a:lnTo>
                  <a:lnTo>
                    <a:pt x="21735" y="1728778"/>
                  </a:lnTo>
                  <a:lnTo>
                    <a:pt x="13430" y="1675065"/>
                  </a:lnTo>
                  <a:lnTo>
                    <a:pt x="7109" y="1621084"/>
                  </a:lnTo>
                  <a:lnTo>
                    <a:pt x="2778" y="1566908"/>
                  </a:lnTo>
                  <a:lnTo>
                    <a:pt x="444" y="1512606"/>
                  </a:lnTo>
                  <a:lnTo>
                    <a:pt x="0" y="1476374"/>
                  </a:lnTo>
                  <a:lnTo>
                    <a:pt x="111" y="1458256"/>
                  </a:lnTo>
                  <a:lnTo>
                    <a:pt x="1778" y="1403932"/>
                  </a:lnTo>
                  <a:lnTo>
                    <a:pt x="5443" y="1349707"/>
                  </a:lnTo>
                  <a:lnTo>
                    <a:pt x="11102" y="1295650"/>
                  </a:lnTo>
                  <a:lnTo>
                    <a:pt x="18747" y="1241839"/>
                  </a:lnTo>
                  <a:lnTo>
                    <a:pt x="28368" y="1188348"/>
                  </a:lnTo>
                  <a:lnTo>
                    <a:pt x="39950" y="1135247"/>
                  </a:lnTo>
                  <a:lnTo>
                    <a:pt x="53480" y="1082606"/>
                  </a:lnTo>
                  <a:lnTo>
                    <a:pt x="68938" y="1030499"/>
                  </a:lnTo>
                  <a:lnTo>
                    <a:pt x="86302" y="978999"/>
                  </a:lnTo>
                  <a:lnTo>
                    <a:pt x="105551" y="928172"/>
                  </a:lnTo>
                  <a:lnTo>
                    <a:pt x="126658" y="878086"/>
                  </a:lnTo>
                  <a:lnTo>
                    <a:pt x="149595" y="828811"/>
                  </a:lnTo>
                  <a:lnTo>
                    <a:pt x="174328" y="780416"/>
                  </a:lnTo>
                  <a:lnTo>
                    <a:pt x="200826" y="732964"/>
                  </a:lnTo>
                  <a:lnTo>
                    <a:pt x="229054" y="686517"/>
                  </a:lnTo>
                  <a:lnTo>
                    <a:pt x="258972" y="641141"/>
                  </a:lnTo>
                  <a:lnTo>
                    <a:pt x="290539" y="596899"/>
                  </a:lnTo>
                  <a:lnTo>
                    <a:pt x="323713" y="553849"/>
                  </a:lnTo>
                  <a:lnTo>
                    <a:pt x="358450" y="512046"/>
                  </a:lnTo>
                  <a:lnTo>
                    <a:pt x="394703" y="471551"/>
                  </a:lnTo>
                  <a:lnTo>
                    <a:pt x="432420" y="432420"/>
                  </a:lnTo>
                  <a:lnTo>
                    <a:pt x="471551" y="394703"/>
                  </a:lnTo>
                  <a:lnTo>
                    <a:pt x="512046" y="358450"/>
                  </a:lnTo>
                  <a:lnTo>
                    <a:pt x="553848" y="323713"/>
                  </a:lnTo>
                  <a:lnTo>
                    <a:pt x="596899" y="290539"/>
                  </a:lnTo>
                  <a:lnTo>
                    <a:pt x="641141" y="258972"/>
                  </a:lnTo>
                  <a:lnTo>
                    <a:pt x="686517" y="229054"/>
                  </a:lnTo>
                  <a:lnTo>
                    <a:pt x="732964" y="200826"/>
                  </a:lnTo>
                  <a:lnTo>
                    <a:pt x="780416" y="174328"/>
                  </a:lnTo>
                  <a:lnTo>
                    <a:pt x="828811" y="149595"/>
                  </a:lnTo>
                  <a:lnTo>
                    <a:pt x="878086" y="126658"/>
                  </a:lnTo>
                  <a:lnTo>
                    <a:pt x="928172" y="105551"/>
                  </a:lnTo>
                  <a:lnTo>
                    <a:pt x="978999" y="86302"/>
                  </a:lnTo>
                  <a:lnTo>
                    <a:pt x="1030499" y="68938"/>
                  </a:lnTo>
                  <a:lnTo>
                    <a:pt x="1082606" y="53480"/>
                  </a:lnTo>
                  <a:lnTo>
                    <a:pt x="1135247" y="39950"/>
                  </a:lnTo>
                  <a:lnTo>
                    <a:pt x="1188348" y="28368"/>
                  </a:lnTo>
                  <a:lnTo>
                    <a:pt x="1241839" y="18748"/>
                  </a:lnTo>
                  <a:lnTo>
                    <a:pt x="1295650" y="11102"/>
                  </a:lnTo>
                  <a:lnTo>
                    <a:pt x="1349707" y="5443"/>
                  </a:lnTo>
                  <a:lnTo>
                    <a:pt x="1403932" y="1778"/>
                  </a:lnTo>
                  <a:lnTo>
                    <a:pt x="1458256" y="111"/>
                  </a:lnTo>
                  <a:lnTo>
                    <a:pt x="1476374" y="0"/>
                  </a:lnTo>
                  <a:lnTo>
                    <a:pt x="1494493" y="111"/>
                  </a:lnTo>
                  <a:lnTo>
                    <a:pt x="1548817" y="1778"/>
                  </a:lnTo>
                  <a:lnTo>
                    <a:pt x="1603042" y="5443"/>
                  </a:lnTo>
                  <a:lnTo>
                    <a:pt x="1657098" y="11102"/>
                  </a:lnTo>
                  <a:lnTo>
                    <a:pt x="1710910" y="18748"/>
                  </a:lnTo>
                  <a:lnTo>
                    <a:pt x="1764401" y="28368"/>
                  </a:lnTo>
                  <a:lnTo>
                    <a:pt x="1817501" y="39950"/>
                  </a:lnTo>
                  <a:lnTo>
                    <a:pt x="1870142" y="53480"/>
                  </a:lnTo>
                  <a:lnTo>
                    <a:pt x="1922250" y="68938"/>
                  </a:lnTo>
                  <a:lnTo>
                    <a:pt x="1973750" y="86302"/>
                  </a:lnTo>
                  <a:lnTo>
                    <a:pt x="2024576" y="105551"/>
                  </a:lnTo>
                  <a:lnTo>
                    <a:pt x="2074662" y="126658"/>
                  </a:lnTo>
                  <a:lnTo>
                    <a:pt x="2123938" y="149595"/>
                  </a:lnTo>
                  <a:lnTo>
                    <a:pt x="2172333" y="174328"/>
                  </a:lnTo>
                  <a:lnTo>
                    <a:pt x="2219785" y="200826"/>
                  </a:lnTo>
                  <a:lnTo>
                    <a:pt x="2266232" y="229054"/>
                  </a:lnTo>
                  <a:lnTo>
                    <a:pt x="2311607" y="258972"/>
                  </a:lnTo>
                  <a:lnTo>
                    <a:pt x="2355850" y="290539"/>
                  </a:lnTo>
                  <a:lnTo>
                    <a:pt x="2398900" y="323713"/>
                  </a:lnTo>
                  <a:lnTo>
                    <a:pt x="2440702" y="358450"/>
                  </a:lnTo>
                  <a:lnTo>
                    <a:pt x="2481198" y="394703"/>
                  </a:lnTo>
                  <a:lnTo>
                    <a:pt x="2520329" y="432420"/>
                  </a:lnTo>
                  <a:lnTo>
                    <a:pt x="2558046" y="471551"/>
                  </a:lnTo>
                  <a:lnTo>
                    <a:pt x="2594298" y="512046"/>
                  </a:lnTo>
                  <a:lnTo>
                    <a:pt x="2629036" y="553849"/>
                  </a:lnTo>
                  <a:lnTo>
                    <a:pt x="2662210" y="596899"/>
                  </a:lnTo>
                  <a:lnTo>
                    <a:pt x="2693776" y="641141"/>
                  </a:lnTo>
                  <a:lnTo>
                    <a:pt x="2723695" y="686517"/>
                  </a:lnTo>
                  <a:lnTo>
                    <a:pt x="2751923" y="732964"/>
                  </a:lnTo>
                  <a:lnTo>
                    <a:pt x="2778420" y="780416"/>
                  </a:lnTo>
                  <a:lnTo>
                    <a:pt x="2803154" y="828811"/>
                  </a:lnTo>
                  <a:lnTo>
                    <a:pt x="2826090" y="878086"/>
                  </a:lnTo>
                  <a:lnTo>
                    <a:pt x="2847197" y="928172"/>
                  </a:lnTo>
                  <a:lnTo>
                    <a:pt x="2866446" y="978999"/>
                  </a:lnTo>
                  <a:lnTo>
                    <a:pt x="2883811" y="1030499"/>
                  </a:lnTo>
                  <a:lnTo>
                    <a:pt x="2899269" y="1082606"/>
                  </a:lnTo>
                  <a:lnTo>
                    <a:pt x="2912799" y="1135247"/>
                  </a:lnTo>
                  <a:lnTo>
                    <a:pt x="2924381" y="1188348"/>
                  </a:lnTo>
                  <a:lnTo>
                    <a:pt x="2934001" y="1241839"/>
                  </a:lnTo>
                  <a:lnTo>
                    <a:pt x="2941646" y="1295650"/>
                  </a:lnTo>
                  <a:lnTo>
                    <a:pt x="2947306" y="1349707"/>
                  </a:lnTo>
                  <a:lnTo>
                    <a:pt x="2950971" y="1403932"/>
                  </a:lnTo>
                  <a:lnTo>
                    <a:pt x="2952638" y="1458256"/>
                  </a:lnTo>
                  <a:lnTo>
                    <a:pt x="2952749" y="1476374"/>
                  </a:lnTo>
                  <a:lnTo>
                    <a:pt x="2952638" y="1494493"/>
                  </a:lnTo>
                  <a:lnTo>
                    <a:pt x="2950971" y="1548817"/>
                  </a:lnTo>
                  <a:lnTo>
                    <a:pt x="2947305" y="1603042"/>
                  </a:lnTo>
                  <a:lnTo>
                    <a:pt x="2941646" y="1657099"/>
                  </a:lnTo>
                  <a:lnTo>
                    <a:pt x="2934001" y="1710910"/>
                  </a:lnTo>
                  <a:lnTo>
                    <a:pt x="2924381" y="1764401"/>
                  </a:lnTo>
                  <a:lnTo>
                    <a:pt x="2912799" y="1817501"/>
                  </a:lnTo>
                  <a:lnTo>
                    <a:pt x="2899269" y="1870142"/>
                  </a:lnTo>
                  <a:lnTo>
                    <a:pt x="2883811" y="1922250"/>
                  </a:lnTo>
                  <a:lnTo>
                    <a:pt x="2866446" y="1973750"/>
                  </a:lnTo>
                  <a:lnTo>
                    <a:pt x="2847197" y="2024576"/>
                  </a:lnTo>
                  <a:lnTo>
                    <a:pt x="2826090" y="2074662"/>
                  </a:lnTo>
                  <a:lnTo>
                    <a:pt x="2803154" y="2123937"/>
                  </a:lnTo>
                  <a:lnTo>
                    <a:pt x="2778420" y="2172332"/>
                  </a:lnTo>
                  <a:lnTo>
                    <a:pt x="2751923" y="2219784"/>
                  </a:lnTo>
                  <a:lnTo>
                    <a:pt x="2723695" y="2266231"/>
                  </a:lnTo>
                  <a:lnTo>
                    <a:pt x="2693776" y="2311608"/>
                  </a:lnTo>
                  <a:lnTo>
                    <a:pt x="2662209" y="2355850"/>
                  </a:lnTo>
                  <a:lnTo>
                    <a:pt x="2629036" y="2398900"/>
                  </a:lnTo>
                  <a:lnTo>
                    <a:pt x="2594298" y="2440702"/>
                  </a:lnTo>
                  <a:lnTo>
                    <a:pt x="2558046" y="2481198"/>
                  </a:lnTo>
                  <a:lnTo>
                    <a:pt x="2520329" y="2520329"/>
                  </a:lnTo>
                  <a:lnTo>
                    <a:pt x="2481198" y="2558046"/>
                  </a:lnTo>
                  <a:lnTo>
                    <a:pt x="2440702" y="2594299"/>
                  </a:lnTo>
                  <a:lnTo>
                    <a:pt x="2398900" y="2629036"/>
                  </a:lnTo>
                  <a:lnTo>
                    <a:pt x="2355850" y="2662209"/>
                  </a:lnTo>
                  <a:lnTo>
                    <a:pt x="2311607" y="2693776"/>
                  </a:lnTo>
                  <a:lnTo>
                    <a:pt x="2266231" y="2723695"/>
                  </a:lnTo>
                  <a:lnTo>
                    <a:pt x="2219784" y="2751922"/>
                  </a:lnTo>
                  <a:lnTo>
                    <a:pt x="2172333" y="2778420"/>
                  </a:lnTo>
                  <a:lnTo>
                    <a:pt x="2123937" y="2803154"/>
                  </a:lnTo>
                  <a:lnTo>
                    <a:pt x="2074662" y="2826090"/>
                  </a:lnTo>
                  <a:lnTo>
                    <a:pt x="2024576" y="2847197"/>
                  </a:lnTo>
                  <a:lnTo>
                    <a:pt x="1973750" y="2866446"/>
                  </a:lnTo>
                  <a:lnTo>
                    <a:pt x="1922249" y="2883811"/>
                  </a:lnTo>
                  <a:lnTo>
                    <a:pt x="1870142" y="2899269"/>
                  </a:lnTo>
                  <a:lnTo>
                    <a:pt x="1817501" y="2912798"/>
                  </a:lnTo>
                  <a:lnTo>
                    <a:pt x="1764401" y="2924381"/>
                  </a:lnTo>
                  <a:lnTo>
                    <a:pt x="1710910" y="2934001"/>
                  </a:lnTo>
                  <a:lnTo>
                    <a:pt x="1657098" y="2941646"/>
                  </a:lnTo>
                  <a:lnTo>
                    <a:pt x="1603042" y="2947305"/>
                  </a:lnTo>
                  <a:lnTo>
                    <a:pt x="1548817" y="2950971"/>
                  </a:lnTo>
                  <a:lnTo>
                    <a:pt x="1494493" y="2952638"/>
                  </a:lnTo>
                  <a:lnTo>
                    <a:pt x="1476374" y="2952749"/>
                  </a:lnTo>
                  <a:close/>
                </a:path>
              </a:pathLst>
            </a:custGeom>
            <a:solidFill>
              <a:srgbClr val="3D49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40"/>
            <p:cNvSpPr/>
            <p:nvPr/>
          </p:nvSpPr>
          <p:spPr>
            <a:xfrm>
              <a:off x="1663051" y="3330262"/>
              <a:ext cx="2162175" cy="2162175"/>
            </a:xfrm>
            <a:custGeom>
              <a:avLst/>
              <a:gdLst/>
              <a:ahLst/>
              <a:cxnLst/>
              <a:rect l="l" t="t" r="r" b="b"/>
              <a:pathLst>
                <a:path w="2162175" h="2162175">
                  <a:moveTo>
                    <a:pt x="1081087" y="2162174"/>
                  </a:moveTo>
                  <a:lnTo>
                    <a:pt x="1032931" y="2161121"/>
                  </a:lnTo>
                  <a:lnTo>
                    <a:pt x="985315" y="2157990"/>
                  </a:lnTo>
                  <a:lnTo>
                    <a:pt x="938282" y="2152826"/>
                  </a:lnTo>
                  <a:lnTo>
                    <a:pt x="891876" y="2145672"/>
                  </a:lnTo>
                  <a:lnTo>
                    <a:pt x="846141" y="2136573"/>
                  </a:lnTo>
                  <a:lnTo>
                    <a:pt x="801122" y="2125572"/>
                  </a:lnTo>
                  <a:lnTo>
                    <a:pt x="756861" y="2112714"/>
                  </a:lnTo>
                  <a:lnTo>
                    <a:pt x="713404" y="2098041"/>
                  </a:lnTo>
                  <a:lnTo>
                    <a:pt x="670794" y="2081599"/>
                  </a:lnTo>
                  <a:lnTo>
                    <a:pt x="629075" y="2063431"/>
                  </a:lnTo>
                  <a:lnTo>
                    <a:pt x="588290" y="2043581"/>
                  </a:lnTo>
                  <a:lnTo>
                    <a:pt x="548485" y="2022093"/>
                  </a:lnTo>
                  <a:lnTo>
                    <a:pt x="509702" y="1999011"/>
                  </a:lnTo>
                  <a:lnTo>
                    <a:pt x="471986" y="1974379"/>
                  </a:lnTo>
                  <a:lnTo>
                    <a:pt x="435381" y="1948241"/>
                  </a:lnTo>
                  <a:lnTo>
                    <a:pt x="399930" y="1920641"/>
                  </a:lnTo>
                  <a:lnTo>
                    <a:pt x="365678" y="1891622"/>
                  </a:lnTo>
                  <a:lnTo>
                    <a:pt x="332668" y="1861229"/>
                  </a:lnTo>
                  <a:lnTo>
                    <a:pt x="300945" y="1829506"/>
                  </a:lnTo>
                  <a:lnTo>
                    <a:pt x="270552" y="1796496"/>
                  </a:lnTo>
                  <a:lnTo>
                    <a:pt x="241533" y="1762244"/>
                  </a:lnTo>
                  <a:lnTo>
                    <a:pt x="213933" y="1726793"/>
                  </a:lnTo>
                  <a:lnTo>
                    <a:pt x="187795" y="1690188"/>
                  </a:lnTo>
                  <a:lnTo>
                    <a:pt x="163163" y="1652472"/>
                  </a:lnTo>
                  <a:lnTo>
                    <a:pt x="140081" y="1613689"/>
                  </a:lnTo>
                  <a:lnTo>
                    <a:pt x="118593" y="1573884"/>
                  </a:lnTo>
                  <a:lnTo>
                    <a:pt x="98743" y="1533099"/>
                  </a:lnTo>
                  <a:lnTo>
                    <a:pt x="80575" y="1491380"/>
                  </a:lnTo>
                  <a:lnTo>
                    <a:pt x="64133" y="1448770"/>
                  </a:lnTo>
                  <a:lnTo>
                    <a:pt x="49460" y="1405313"/>
                  </a:lnTo>
                  <a:lnTo>
                    <a:pt x="36602" y="1361052"/>
                  </a:lnTo>
                  <a:lnTo>
                    <a:pt x="25601" y="1316033"/>
                  </a:lnTo>
                  <a:lnTo>
                    <a:pt x="16502" y="1270298"/>
                  </a:lnTo>
                  <a:lnTo>
                    <a:pt x="9348" y="1223892"/>
                  </a:lnTo>
                  <a:lnTo>
                    <a:pt x="4184" y="1176859"/>
                  </a:lnTo>
                  <a:lnTo>
                    <a:pt x="1053" y="1129243"/>
                  </a:lnTo>
                  <a:lnTo>
                    <a:pt x="0" y="1081087"/>
                  </a:lnTo>
                  <a:lnTo>
                    <a:pt x="1053" y="1032931"/>
                  </a:lnTo>
                  <a:lnTo>
                    <a:pt x="4184" y="985315"/>
                  </a:lnTo>
                  <a:lnTo>
                    <a:pt x="9348" y="938282"/>
                  </a:lnTo>
                  <a:lnTo>
                    <a:pt x="16502" y="891876"/>
                  </a:lnTo>
                  <a:lnTo>
                    <a:pt x="25601" y="846141"/>
                  </a:lnTo>
                  <a:lnTo>
                    <a:pt x="36602" y="801122"/>
                  </a:lnTo>
                  <a:lnTo>
                    <a:pt x="49460" y="756861"/>
                  </a:lnTo>
                  <a:lnTo>
                    <a:pt x="64133" y="713404"/>
                  </a:lnTo>
                  <a:lnTo>
                    <a:pt x="80575" y="670794"/>
                  </a:lnTo>
                  <a:lnTo>
                    <a:pt x="98743" y="629075"/>
                  </a:lnTo>
                  <a:lnTo>
                    <a:pt x="118593" y="588290"/>
                  </a:lnTo>
                  <a:lnTo>
                    <a:pt x="140081" y="548485"/>
                  </a:lnTo>
                  <a:lnTo>
                    <a:pt x="163163" y="509702"/>
                  </a:lnTo>
                  <a:lnTo>
                    <a:pt x="187795" y="471986"/>
                  </a:lnTo>
                  <a:lnTo>
                    <a:pt x="213933" y="435381"/>
                  </a:lnTo>
                  <a:lnTo>
                    <a:pt x="241533" y="399930"/>
                  </a:lnTo>
                  <a:lnTo>
                    <a:pt x="270552" y="365678"/>
                  </a:lnTo>
                  <a:lnTo>
                    <a:pt x="300945" y="332668"/>
                  </a:lnTo>
                  <a:lnTo>
                    <a:pt x="332668" y="300945"/>
                  </a:lnTo>
                  <a:lnTo>
                    <a:pt x="365678" y="270552"/>
                  </a:lnTo>
                  <a:lnTo>
                    <a:pt x="399930" y="241533"/>
                  </a:lnTo>
                  <a:lnTo>
                    <a:pt x="435381" y="213933"/>
                  </a:lnTo>
                  <a:lnTo>
                    <a:pt x="471986" y="187795"/>
                  </a:lnTo>
                  <a:lnTo>
                    <a:pt x="509702" y="163163"/>
                  </a:lnTo>
                  <a:lnTo>
                    <a:pt x="548485" y="140081"/>
                  </a:lnTo>
                  <a:lnTo>
                    <a:pt x="588290" y="118593"/>
                  </a:lnTo>
                  <a:lnTo>
                    <a:pt x="629075" y="98743"/>
                  </a:lnTo>
                  <a:lnTo>
                    <a:pt x="670794" y="80575"/>
                  </a:lnTo>
                  <a:lnTo>
                    <a:pt x="713404" y="64133"/>
                  </a:lnTo>
                  <a:lnTo>
                    <a:pt x="756861" y="49460"/>
                  </a:lnTo>
                  <a:lnTo>
                    <a:pt x="801122" y="36602"/>
                  </a:lnTo>
                  <a:lnTo>
                    <a:pt x="846141" y="25601"/>
                  </a:lnTo>
                  <a:lnTo>
                    <a:pt x="891876" y="16502"/>
                  </a:lnTo>
                  <a:lnTo>
                    <a:pt x="938282" y="9348"/>
                  </a:lnTo>
                  <a:lnTo>
                    <a:pt x="985315" y="4184"/>
                  </a:lnTo>
                  <a:lnTo>
                    <a:pt x="1032931" y="1053"/>
                  </a:lnTo>
                  <a:lnTo>
                    <a:pt x="1081087" y="0"/>
                  </a:lnTo>
                  <a:lnTo>
                    <a:pt x="1129243" y="1053"/>
                  </a:lnTo>
                  <a:lnTo>
                    <a:pt x="1176859" y="4184"/>
                  </a:lnTo>
                  <a:lnTo>
                    <a:pt x="1223892" y="9348"/>
                  </a:lnTo>
                  <a:lnTo>
                    <a:pt x="1270298" y="16502"/>
                  </a:lnTo>
                  <a:lnTo>
                    <a:pt x="1316033" y="25601"/>
                  </a:lnTo>
                  <a:lnTo>
                    <a:pt x="1361052" y="36602"/>
                  </a:lnTo>
                  <a:lnTo>
                    <a:pt x="1405313" y="49460"/>
                  </a:lnTo>
                  <a:lnTo>
                    <a:pt x="1448770" y="64133"/>
                  </a:lnTo>
                  <a:lnTo>
                    <a:pt x="1491380" y="80575"/>
                  </a:lnTo>
                  <a:lnTo>
                    <a:pt x="1533099" y="98743"/>
                  </a:lnTo>
                  <a:lnTo>
                    <a:pt x="1573884" y="118593"/>
                  </a:lnTo>
                  <a:lnTo>
                    <a:pt x="1613689" y="140081"/>
                  </a:lnTo>
                  <a:lnTo>
                    <a:pt x="1652472" y="163163"/>
                  </a:lnTo>
                  <a:lnTo>
                    <a:pt x="1690188" y="187795"/>
                  </a:lnTo>
                  <a:lnTo>
                    <a:pt x="1726793" y="213933"/>
                  </a:lnTo>
                  <a:lnTo>
                    <a:pt x="1762244" y="241533"/>
                  </a:lnTo>
                  <a:lnTo>
                    <a:pt x="1796496" y="270552"/>
                  </a:lnTo>
                  <a:lnTo>
                    <a:pt x="1829506" y="300945"/>
                  </a:lnTo>
                  <a:lnTo>
                    <a:pt x="1861229" y="332668"/>
                  </a:lnTo>
                  <a:lnTo>
                    <a:pt x="1891622" y="365678"/>
                  </a:lnTo>
                  <a:lnTo>
                    <a:pt x="1920641" y="399930"/>
                  </a:lnTo>
                  <a:lnTo>
                    <a:pt x="1948241" y="435381"/>
                  </a:lnTo>
                  <a:lnTo>
                    <a:pt x="1974379" y="471986"/>
                  </a:lnTo>
                  <a:lnTo>
                    <a:pt x="1999011" y="509702"/>
                  </a:lnTo>
                  <a:lnTo>
                    <a:pt x="2022093" y="548485"/>
                  </a:lnTo>
                  <a:lnTo>
                    <a:pt x="2043581" y="588290"/>
                  </a:lnTo>
                  <a:lnTo>
                    <a:pt x="2063431" y="629075"/>
                  </a:lnTo>
                  <a:lnTo>
                    <a:pt x="2081599" y="670794"/>
                  </a:lnTo>
                  <a:lnTo>
                    <a:pt x="2098041" y="713404"/>
                  </a:lnTo>
                  <a:lnTo>
                    <a:pt x="2112714" y="756861"/>
                  </a:lnTo>
                  <a:lnTo>
                    <a:pt x="2125572" y="801122"/>
                  </a:lnTo>
                  <a:lnTo>
                    <a:pt x="2136573" y="846141"/>
                  </a:lnTo>
                  <a:lnTo>
                    <a:pt x="2145672" y="891876"/>
                  </a:lnTo>
                  <a:lnTo>
                    <a:pt x="2152826" y="938282"/>
                  </a:lnTo>
                  <a:lnTo>
                    <a:pt x="2157990" y="985315"/>
                  </a:lnTo>
                  <a:lnTo>
                    <a:pt x="2161121" y="1032931"/>
                  </a:lnTo>
                  <a:lnTo>
                    <a:pt x="2162174" y="1081087"/>
                  </a:lnTo>
                  <a:lnTo>
                    <a:pt x="2161121" y="1129243"/>
                  </a:lnTo>
                  <a:lnTo>
                    <a:pt x="2157990" y="1176859"/>
                  </a:lnTo>
                  <a:lnTo>
                    <a:pt x="2152826" y="1223892"/>
                  </a:lnTo>
                  <a:lnTo>
                    <a:pt x="2145672" y="1270298"/>
                  </a:lnTo>
                  <a:lnTo>
                    <a:pt x="2136573" y="1316033"/>
                  </a:lnTo>
                  <a:lnTo>
                    <a:pt x="2125572" y="1361052"/>
                  </a:lnTo>
                  <a:lnTo>
                    <a:pt x="2112714" y="1405313"/>
                  </a:lnTo>
                  <a:lnTo>
                    <a:pt x="2098041" y="1448770"/>
                  </a:lnTo>
                  <a:lnTo>
                    <a:pt x="2081599" y="1491380"/>
                  </a:lnTo>
                  <a:lnTo>
                    <a:pt x="2063431" y="1533099"/>
                  </a:lnTo>
                  <a:lnTo>
                    <a:pt x="2043581" y="1573884"/>
                  </a:lnTo>
                  <a:lnTo>
                    <a:pt x="2022093" y="1613689"/>
                  </a:lnTo>
                  <a:lnTo>
                    <a:pt x="1999011" y="1652472"/>
                  </a:lnTo>
                  <a:lnTo>
                    <a:pt x="1974379" y="1690188"/>
                  </a:lnTo>
                  <a:lnTo>
                    <a:pt x="1948241" y="1726793"/>
                  </a:lnTo>
                  <a:lnTo>
                    <a:pt x="1920641" y="1762244"/>
                  </a:lnTo>
                  <a:lnTo>
                    <a:pt x="1891622" y="1796496"/>
                  </a:lnTo>
                  <a:lnTo>
                    <a:pt x="1861229" y="1829506"/>
                  </a:lnTo>
                  <a:lnTo>
                    <a:pt x="1829506" y="1861229"/>
                  </a:lnTo>
                  <a:lnTo>
                    <a:pt x="1796496" y="1891622"/>
                  </a:lnTo>
                  <a:lnTo>
                    <a:pt x="1762244" y="1920641"/>
                  </a:lnTo>
                  <a:lnTo>
                    <a:pt x="1726793" y="1948241"/>
                  </a:lnTo>
                  <a:lnTo>
                    <a:pt x="1690188" y="1974379"/>
                  </a:lnTo>
                  <a:lnTo>
                    <a:pt x="1652472" y="1999011"/>
                  </a:lnTo>
                  <a:lnTo>
                    <a:pt x="1613689" y="2022093"/>
                  </a:lnTo>
                  <a:lnTo>
                    <a:pt x="1573884" y="2043581"/>
                  </a:lnTo>
                  <a:lnTo>
                    <a:pt x="1533099" y="2063431"/>
                  </a:lnTo>
                  <a:lnTo>
                    <a:pt x="1491380" y="2081599"/>
                  </a:lnTo>
                  <a:lnTo>
                    <a:pt x="1448770" y="2098041"/>
                  </a:lnTo>
                  <a:lnTo>
                    <a:pt x="1405313" y="2112714"/>
                  </a:lnTo>
                  <a:lnTo>
                    <a:pt x="1361052" y="2125572"/>
                  </a:lnTo>
                  <a:lnTo>
                    <a:pt x="1316033" y="2136573"/>
                  </a:lnTo>
                  <a:lnTo>
                    <a:pt x="1270298" y="2145672"/>
                  </a:lnTo>
                  <a:lnTo>
                    <a:pt x="1223892" y="2152826"/>
                  </a:lnTo>
                  <a:lnTo>
                    <a:pt x="1176859" y="2157990"/>
                  </a:lnTo>
                  <a:lnTo>
                    <a:pt x="1129243" y="2161121"/>
                  </a:lnTo>
                  <a:lnTo>
                    <a:pt x="1081087" y="2162174"/>
                  </a:lnTo>
                  <a:close/>
                </a:path>
              </a:pathLst>
            </a:custGeom>
            <a:solidFill>
              <a:srgbClr val="FEE7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0886" y="3523030"/>
              <a:ext cx="1904999" cy="1771649"/>
            </a:xfrm>
            <a:prstGeom prst="rect">
              <a:avLst/>
            </a:prstGeom>
          </p:spPr>
        </p:pic>
      </p:grpSp>
      <p:pic>
        <p:nvPicPr>
          <p:cNvPr id="35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00728" y="7429516"/>
            <a:ext cx="2000264" cy="2357454"/>
          </a:xfrm>
          <a:prstGeom prst="rect">
            <a:avLst/>
          </a:prstGeom>
        </p:spPr>
      </p:pic>
      <p:pic>
        <p:nvPicPr>
          <p:cNvPr id="36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15570" y="7500954"/>
            <a:ext cx="2500330" cy="2214578"/>
          </a:xfrm>
          <a:prstGeom prst="rect">
            <a:avLst/>
          </a:prstGeom>
        </p:spPr>
      </p:pic>
      <p:sp>
        <p:nvSpPr>
          <p:cNvPr id="37" name="object 2"/>
          <p:cNvSpPr txBox="1">
            <a:spLocks/>
          </p:cNvSpPr>
          <p:nvPr/>
        </p:nvSpPr>
        <p:spPr>
          <a:xfrm>
            <a:off x="14716164" y="3143236"/>
            <a:ext cx="3571836" cy="3093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>
                <a:solidFill>
                  <a:schemeClr val="bg1"/>
                </a:solidFill>
                <a:latin typeface="Trebuchet MS"/>
                <a:ea typeface="+mj-ea"/>
                <a:cs typeface="Trebuchet MS"/>
              </a:rPr>
              <a:t>Студенты </a:t>
            </a:r>
          </a:p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>
                <a:solidFill>
                  <a:schemeClr val="bg1"/>
                </a:solidFill>
                <a:latin typeface="Trebuchet MS"/>
                <a:ea typeface="+mj-ea"/>
                <a:cs typeface="Trebuchet MS"/>
              </a:rPr>
              <a:t>самостоятельно </a:t>
            </a:r>
          </a:p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>
                <a:solidFill>
                  <a:schemeClr val="bg1"/>
                </a:solidFill>
                <a:latin typeface="Trebuchet MS"/>
                <a:ea typeface="+mj-ea"/>
                <a:cs typeface="Trebuchet MS"/>
              </a:rPr>
              <a:t>разработали </a:t>
            </a:r>
          </a:p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>
                <a:solidFill>
                  <a:schemeClr val="bg1"/>
                </a:solidFill>
                <a:latin typeface="Trebuchet MS"/>
                <a:ea typeface="+mj-ea"/>
                <a:cs typeface="Trebuchet MS"/>
              </a:rPr>
              <a:t>и реализовали </a:t>
            </a:r>
          </a:p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>
                <a:solidFill>
                  <a:schemeClr val="bg1"/>
                </a:solidFill>
                <a:latin typeface="Trebuchet MS"/>
                <a:ea typeface="+mj-ea"/>
                <a:cs typeface="Trebuchet MS"/>
              </a:rPr>
              <a:t>на социальных площадках</a:t>
            </a:r>
          </a:p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>
                <a:solidFill>
                  <a:schemeClr val="bg1"/>
                </a:solidFill>
                <a:latin typeface="Trebuchet MS"/>
                <a:ea typeface="+mj-ea"/>
                <a:cs typeface="Trebuchet MS"/>
              </a:rPr>
              <a:t>3  мини-проекта</a:t>
            </a:r>
            <a:endParaRPr kumimoji="0" lang="ru-RU" sz="2800" b="1" i="0" u="none" strike="noStrike" kern="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sp>
        <p:nvSpPr>
          <p:cNvPr id="38" name="object 2"/>
          <p:cNvSpPr txBox="1">
            <a:spLocks/>
          </p:cNvSpPr>
          <p:nvPr/>
        </p:nvSpPr>
        <p:spPr>
          <a:xfrm>
            <a:off x="571440" y="2571732"/>
            <a:ext cx="635798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kern="0" spc="-395" dirty="0">
                <a:solidFill>
                  <a:schemeClr val="accent1"/>
                </a:solidFill>
                <a:latin typeface="Trebuchet MS"/>
                <a:ea typeface="+mj-ea"/>
                <a:cs typeface="Trebuchet MS"/>
              </a:rPr>
              <a:t>«Пасхальные каникулы»</a:t>
            </a:r>
            <a:endParaRPr kumimoji="0" lang="ru-RU" sz="4800" b="1" i="0" u="none" strike="noStrike" kern="0" cap="none" spc="-415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grpSp>
        <p:nvGrpSpPr>
          <p:cNvPr id="39" name="object 33"/>
          <p:cNvGrpSpPr/>
          <p:nvPr/>
        </p:nvGrpSpPr>
        <p:grpSpPr>
          <a:xfrm>
            <a:off x="9001124" y="2214542"/>
            <a:ext cx="4601210" cy="1459230"/>
            <a:chOff x="12423719" y="6181036"/>
            <a:chExt cx="4601210" cy="1459230"/>
          </a:xfrm>
        </p:grpSpPr>
        <p:sp>
          <p:nvSpPr>
            <p:cNvPr id="40" name="object 34"/>
            <p:cNvSpPr/>
            <p:nvPr/>
          </p:nvSpPr>
          <p:spPr>
            <a:xfrm>
              <a:off x="12739444" y="6296778"/>
              <a:ext cx="4285615" cy="1226185"/>
            </a:xfrm>
            <a:custGeom>
              <a:avLst/>
              <a:gdLst/>
              <a:ahLst/>
              <a:cxnLst/>
              <a:rect l="l" t="t" r="r" b="b"/>
              <a:pathLst>
                <a:path w="4285615" h="1226184">
                  <a:moveTo>
                    <a:pt x="3672746" y="1225748"/>
                  </a:moveTo>
                  <a:lnTo>
                    <a:pt x="586831" y="1225748"/>
                  </a:lnTo>
                  <a:lnTo>
                    <a:pt x="586831" y="1221432"/>
                  </a:lnTo>
                  <a:lnTo>
                    <a:pt x="538766" y="1217604"/>
                  </a:lnTo>
                  <a:lnTo>
                    <a:pt x="491760" y="1210102"/>
                  </a:lnTo>
                  <a:lnTo>
                    <a:pt x="445964" y="1199072"/>
                  </a:lnTo>
                  <a:lnTo>
                    <a:pt x="401530" y="1184659"/>
                  </a:lnTo>
                  <a:lnTo>
                    <a:pt x="358611" y="1167010"/>
                  </a:lnTo>
                  <a:lnTo>
                    <a:pt x="317359" y="1146268"/>
                  </a:lnTo>
                  <a:lnTo>
                    <a:pt x="277925" y="1122582"/>
                  </a:lnTo>
                  <a:lnTo>
                    <a:pt x="240462" y="1096095"/>
                  </a:lnTo>
                  <a:lnTo>
                    <a:pt x="205122" y="1066954"/>
                  </a:lnTo>
                  <a:lnTo>
                    <a:pt x="172058" y="1035304"/>
                  </a:lnTo>
                  <a:lnTo>
                    <a:pt x="141420" y="1001291"/>
                  </a:lnTo>
                  <a:lnTo>
                    <a:pt x="113362" y="965061"/>
                  </a:lnTo>
                  <a:lnTo>
                    <a:pt x="88034" y="926759"/>
                  </a:lnTo>
                  <a:lnTo>
                    <a:pt x="65591" y="886531"/>
                  </a:lnTo>
                  <a:lnTo>
                    <a:pt x="46183" y="844522"/>
                  </a:lnTo>
                  <a:lnTo>
                    <a:pt x="29962" y="800879"/>
                  </a:lnTo>
                  <a:lnTo>
                    <a:pt x="17082" y="755747"/>
                  </a:lnTo>
                  <a:lnTo>
                    <a:pt x="7693" y="709272"/>
                  </a:lnTo>
                  <a:lnTo>
                    <a:pt x="1948" y="661599"/>
                  </a:lnTo>
                  <a:lnTo>
                    <a:pt x="0" y="612874"/>
                  </a:lnTo>
                  <a:lnTo>
                    <a:pt x="1917" y="564149"/>
                  </a:lnTo>
                  <a:lnTo>
                    <a:pt x="7577" y="516475"/>
                  </a:lnTo>
                  <a:lnTo>
                    <a:pt x="16834" y="470000"/>
                  </a:lnTo>
                  <a:lnTo>
                    <a:pt x="29548" y="424868"/>
                  </a:lnTo>
                  <a:lnTo>
                    <a:pt x="45576" y="381225"/>
                  </a:lnTo>
                  <a:lnTo>
                    <a:pt x="64775" y="339217"/>
                  </a:lnTo>
                  <a:lnTo>
                    <a:pt x="87004" y="298989"/>
                  </a:lnTo>
                  <a:lnTo>
                    <a:pt x="112119" y="260687"/>
                  </a:lnTo>
                  <a:lnTo>
                    <a:pt x="139978" y="224457"/>
                  </a:lnTo>
                  <a:lnTo>
                    <a:pt x="170440" y="190444"/>
                  </a:lnTo>
                  <a:lnTo>
                    <a:pt x="203360" y="158794"/>
                  </a:lnTo>
                  <a:lnTo>
                    <a:pt x="238598" y="129653"/>
                  </a:lnTo>
                  <a:lnTo>
                    <a:pt x="276011" y="103166"/>
                  </a:lnTo>
                  <a:lnTo>
                    <a:pt x="315456" y="79479"/>
                  </a:lnTo>
                  <a:lnTo>
                    <a:pt x="356791" y="58738"/>
                  </a:lnTo>
                  <a:lnTo>
                    <a:pt x="399873" y="41088"/>
                  </a:lnTo>
                  <a:lnTo>
                    <a:pt x="444561" y="26675"/>
                  </a:lnTo>
                  <a:lnTo>
                    <a:pt x="490712" y="15645"/>
                  </a:lnTo>
                  <a:lnTo>
                    <a:pt x="538182" y="8143"/>
                  </a:lnTo>
                  <a:lnTo>
                    <a:pt x="586831" y="4316"/>
                  </a:lnTo>
                  <a:lnTo>
                    <a:pt x="586831" y="0"/>
                  </a:lnTo>
                  <a:lnTo>
                    <a:pt x="3672746" y="0"/>
                  </a:lnTo>
                  <a:lnTo>
                    <a:pt x="3720951" y="1855"/>
                  </a:lnTo>
                  <a:lnTo>
                    <a:pt x="3768086" y="7329"/>
                  </a:lnTo>
                  <a:lnTo>
                    <a:pt x="3814019" y="16282"/>
                  </a:lnTo>
                  <a:lnTo>
                    <a:pt x="3858618" y="28573"/>
                  </a:lnTo>
                  <a:lnTo>
                    <a:pt x="3901753" y="44064"/>
                  </a:lnTo>
                  <a:lnTo>
                    <a:pt x="3943291" y="62613"/>
                  </a:lnTo>
                  <a:lnTo>
                    <a:pt x="3983102" y="84082"/>
                  </a:lnTo>
                  <a:lnTo>
                    <a:pt x="4021053" y="108330"/>
                  </a:lnTo>
                  <a:lnTo>
                    <a:pt x="4057014" y="135218"/>
                  </a:lnTo>
                  <a:lnTo>
                    <a:pt x="4090854" y="164606"/>
                  </a:lnTo>
                  <a:lnTo>
                    <a:pt x="4122440" y="196353"/>
                  </a:lnTo>
                  <a:lnTo>
                    <a:pt x="4151641" y="230321"/>
                  </a:lnTo>
                  <a:lnTo>
                    <a:pt x="4178326" y="266370"/>
                  </a:lnTo>
                  <a:lnTo>
                    <a:pt x="4202364" y="304359"/>
                  </a:lnTo>
                  <a:lnTo>
                    <a:pt x="4223624" y="344148"/>
                  </a:lnTo>
                  <a:lnTo>
                    <a:pt x="4241973" y="385599"/>
                  </a:lnTo>
                  <a:lnTo>
                    <a:pt x="4257280" y="428571"/>
                  </a:lnTo>
                  <a:lnTo>
                    <a:pt x="4269415" y="472924"/>
                  </a:lnTo>
                  <a:lnTo>
                    <a:pt x="4278245" y="518519"/>
                  </a:lnTo>
                  <a:lnTo>
                    <a:pt x="4283640" y="565215"/>
                  </a:lnTo>
                  <a:lnTo>
                    <a:pt x="4285467" y="612874"/>
                  </a:lnTo>
                  <a:lnTo>
                    <a:pt x="4283612" y="660532"/>
                  </a:lnTo>
                  <a:lnTo>
                    <a:pt x="4278139" y="707229"/>
                  </a:lnTo>
                  <a:lnTo>
                    <a:pt x="4269188" y="752823"/>
                  </a:lnTo>
                  <a:lnTo>
                    <a:pt x="4256900" y="797177"/>
                  </a:lnTo>
                  <a:lnTo>
                    <a:pt x="4241414" y="840148"/>
                  </a:lnTo>
                  <a:lnTo>
                    <a:pt x="4222869" y="881599"/>
                  </a:lnTo>
                  <a:lnTo>
                    <a:pt x="4201405" y="921389"/>
                  </a:lnTo>
                  <a:lnTo>
                    <a:pt x="4177163" y="959378"/>
                  </a:lnTo>
                  <a:lnTo>
                    <a:pt x="4150282" y="995426"/>
                  </a:lnTo>
                  <a:lnTo>
                    <a:pt x="4120902" y="1029394"/>
                  </a:lnTo>
                  <a:lnTo>
                    <a:pt x="4089162" y="1061142"/>
                  </a:lnTo>
                  <a:lnTo>
                    <a:pt x="4055203" y="1090529"/>
                  </a:lnTo>
                  <a:lnTo>
                    <a:pt x="4019163" y="1117417"/>
                  </a:lnTo>
                  <a:lnTo>
                    <a:pt x="3981184" y="1141666"/>
                  </a:lnTo>
                  <a:lnTo>
                    <a:pt x="3941404" y="1163134"/>
                  </a:lnTo>
                  <a:lnTo>
                    <a:pt x="3899964" y="1181684"/>
                  </a:lnTo>
                  <a:lnTo>
                    <a:pt x="3857003" y="1197174"/>
                  </a:lnTo>
                  <a:lnTo>
                    <a:pt x="3812660" y="1209465"/>
                  </a:lnTo>
                  <a:lnTo>
                    <a:pt x="3767077" y="1218418"/>
                  </a:lnTo>
                  <a:lnTo>
                    <a:pt x="3720392" y="1223892"/>
                  </a:lnTo>
                  <a:lnTo>
                    <a:pt x="3672746" y="1225748"/>
                  </a:lnTo>
                  <a:close/>
                </a:path>
              </a:pathLst>
            </a:custGeom>
            <a:solidFill>
              <a:srgbClr val="1328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36771" y="6194344"/>
              <a:ext cx="1433071" cy="1432576"/>
            </a:xfrm>
            <a:prstGeom prst="rect">
              <a:avLst/>
            </a:prstGeom>
          </p:spPr>
        </p:pic>
        <p:sp>
          <p:nvSpPr>
            <p:cNvPr id="42" name="object 36"/>
            <p:cNvSpPr/>
            <p:nvPr/>
          </p:nvSpPr>
          <p:spPr>
            <a:xfrm>
              <a:off x="12423719" y="6181036"/>
              <a:ext cx="1459230" cy="1459230"/>
            </a:xfrm>
            <a:custGeom>
              <a:avLst/>
              <a:gdLst/>
              <a:ahLst/>
              <a:cxnLst/>
              <a:rect l="l" t="t" r="r" b="b"/>
              <a:pathLst>
                <a:path w="1459230" h="1459229">
                  <a:moveTo>
                    <a:pt x="729587" y="1459171"/>
                  </a:moveTo>
                  <a:lnTo>
                    <a:pt x="681687" y="1457616"/>
                  </a:lnTo>
                  <a:lnTo>
                    <a:pt x="634604" y="1453016"/>
                  </a:lnTo>
                  <a:lnTo>
                    <a:pt x="588435" y="1445468"/>
                  </a:lnTo>
                  <a:lnTo>
                    <a:pt x="543276" y="1435069"/>
                  </a:lnTo>
                  <a:lnTo>
                    <a:pt x="499226" y="1421915"/>
                  </a:lnTo>
                  <a:lnTo>
                    <a:pt x="456379" y="1406104"/>
                  </a:lnTo>
                  <a:lnTo>
                    <a:pt x="414835" y="1387732"/>
                  </a:lnTo>
                  <a:lnTo>
                    <a:pt x="374688" y="1366896"/>
                  </a:lnTo>
                  <a:lnTo>
                    <a:pt x="336037" y="1343693"/>
                  </a:lnTo>
                  <a:lnTo>
                    <a:pt x="298977" y="1318220"/>
                  </a:lnTo>
                  <a:lnTo>
                    <a:pt x="263607" y="1290574"/>
                  </a:lnTo>
                  <a:lnTo>
                    <a:pt x="230022" y="1260852"/>
                  </a:lnTo>
                  <a:lnTo>
                    <a:pt x="198320" y="1229150"/>
                  </a:lnTo>
                  <a:lnTo>
                    <a:pt x="168597" y="1195566"/>
                  </a:lnTo>
                  <a:lnTo>
                    <a:pt x="140951" y="1160196"/>
                  </a:lnTo>
                  <a:lnTo>
                    <a:pt x="115478" y="1123137"/>
                  </a:lnTo>
                  <a:lnTo>
                    <a:pt x="92275" y="1084486"/>
                  </a:lnTo>
                  <a:lnTo>
                    <a:pt x="71418" y="1044292"/>
                  </a:lnTo>
                  <a:lnTo>
                    <a:pt x="53067" y="1002797"/>
                  </a:lnTo>
                  <a:lnTo>
                    <a:pt x="37255" y="959951"/>
                  </a:lnTo>
                  <a:lnTo>
                    <a:pt x="24102" y="915901"/>
                  </a:lnTo>
                  <a:lnTo>
                    <a:pt x="13702" y="870744"/>
                  </a:lnTo>
                  <a:lnTo>
                    <a:pt x="6154" y="824576"/>
                  </a:lnTo>
                  <a:lnTo>
                    <a:pt x="1554" y="777494"/>
                  </a:lnTo>
                  <a:lnTo>
                    <a:pt x="0" y="729595"/>
                  </a:lnTo>
                  <a:lnTo>
                    <a:pt x="1570" y="681535"/>
                  </a:lnTo>
                  <a:lnTo>
                    <a:pt x="6154" y="634613"/>
                  </a:lnTo>
                  <a:lnTo>
                    <a:pt x="13702" y="588444"/>
                  </a:lnTo>
                  <a:lnTo>
                    <a:pt x="24102" y="543286"/>
                  </a:lnTo>
                  <a:lnTo>
                    <a:pt x="37256" y="499235"/>
                  </a:lnTo>
                  <a:lnTo>
                    <a:pt x="53142" y="456220"/>
                  </a:lnTo>
                  <a:lnTo>
                    <a:pt x="71440" y="414843"/>
                  </a:lnTo>
                  <a:lnTo>
                    <a:pt x="92276" y="374696"/>
                  </a:lnTo>
                  <a:lnTo>
                    <a:pt x="115479" y="336044"/>
                  </a:lnTo>
                  <a:lnTo>
                    <a:pt x="140953" y="298984"/>
                  </a:lnTo>
                  <a:lnTo>
                    <a:pt x="168599" y="263613"/>
                  </a:lnTo>
                  <a:lnTo>
                    <a:pt x="198322" y="230028"/>
                  </a:lnTo>
                  <a:lnTo>
                    <a:pt x="230024" y="198325"/>
                  </a:lnTo>
                  <a:lnTo>
                    <a:pt x="263609" y="168602"/>
                  </a:lnTo>
                  <a:lnTo>
                    <a:pt x="298980" y="140955"/>
                  </a:lnTo>
                  <a:lnTo>
                    <a:pt x="336039" y="115481"/>
                  </a:lnTo>
                  <a:lnTo>
                    <a:pt x="374690" y="92278"/>
                  </a:lnTo>
                  <a:lnTo>
                    <a:pt x="414837" y="71441"/>
                  </a:lnTo>
                  <a:lnTo>
                    <a:pt x="456381" y="53069"/>
                  </a:lnTo>
                  <a:lnTo>
                    <a:pt x="499227" y="37257"/>
                  </a:lnTo>
                  <a:lnTo>
                    <a:pt x="543278" y="24102"/>
                  </a:lnTo>
                  <a:lnTo>
                    <a:pt x="588436" y="13703"/>
                  </a:lnTo>
                  <a:lnTo>
                    <a:pt x="634605" y="6154"/>
                  </a:lnTo>
                  <a:lnTo>
                    <a:pt x="681687" y="1554"/>
                  </a:lnTo>
                  <a:lnTo>
                    <a:pt x="729587" y="0"/>
                  </a:lnTo>
                  <a:lnTo>
                    <a:pt x="777487" y="1554"/>
                  </a:lnTo>
                  <a:lnTo>
                    <a:pt x="824570" y="6154"/>
                  </a:lnTo>
                  <a:lnTo>
                    <a:pt x="870739" y="13703"/>
                  </a:lnTo>
                  <a:lnTo>
                    <a:pt x="915897" y="24103"/>
                  </a:lnTo>
                  <a:lnTo>
                    <a:pt x="924262" y="26600"/>
                  </a:lnTo>
                  <a:lnTo>
                    <a:pt x="729587" y="26600"/>
                  </a:lnTo>
                  <a:lnTo>
                    <a:pt x="681527" y="28225"/>
                  </a:lnTo>
                  <a:lnTo>
                    <a:pt x="634326" y="33030"/>
                  </a:lnTo>
                  <a:lnTo>
                    <a:pt x="588089" y="40908"/>
                  </a:lnTo>
                  <a:lnTo>
                    <a:pt x="542921" y="51755"/>
                  </a:lnTo>
                  <a:lnTo>
                    <a:pt x="498928" y="65465"/>
                  </a:lnTo>
                  <a:lnTo>
                    <a:pt x="456215" y="81932"/>
                  </a:lnTo>
                  <a:lnTo>
                    <a:pt x="414888" y="101052"/>
                  </a:lnTo>
                  <a:lnTo>
                    <a:pt x="375052" y="122718"/>
                  </a:lnTo>
                  <a:lnTo>
                    <a:pt x="336814" y="146825"/>
                  </a:lnTo>
                  <a:lnTo>
                    <a:pt x="300277" y="173267"/>
                  </a:lnTo>
                  <a:lnTo>
                    <a:pt x="265549" y="201939"/>
                  </a:lnTo>
                  <a:lnTo>
                    <a:pt x="232733" y="232736"/>
                  </a:lnTo>
                  <a:lnTo>
                    <a:pt x="201937" y="265551"/>
                  </a:lnTo>
                  <a:lnTo>
                    <a:pt x="173265" y="300280"/>
                  </a:lnTo>
                  <a:lnTo>
                    <a:pt x="146823" y="336817"/>
                  </a:lnTo>
                  <a:lnTo>
                    <a:pt x="122717" y="375056"/>
                  </a:lnTo>
                  <a:lnTo>
                    <a:pt x="101051" y="414892"/>
                  </a:lnTo>
                  <a:lnTo>
                    <a:pt x="81867" y="456389"/>
                  </a:lnTo>
                  <a:lnTo>
                    <a:pt x="65465" y="498933"/>
                  </a:lnTo>
                  <a:lnTo>
                    <a:pt x="51755" y="542927"/>
                  </a:lnTo>
                  <a:lnTo>
                    <a:pt x="40908" y="588096"/>
                  </a:lnTo>
                  <a:lnTo>
                    <a:pt x="33030" y="634334"/>
                  </a:lnTo>
                  <a:lnTo>
                    <a:pt x="28220" y="681696"/>
                  </a:lnTo>
                  <a:lnTo>
                    <a:pt x="26600" y="729595"/>
                  </a:lnTo>
                  <a:lnTo>
                    <a:pt x="28225" y="777655"/>
                  </a:lnTo>
                  <a:lnTo>
                    <a:pt x="33030" y="824856"/>
                  </a:lnTo>
                  <a:lnTo>
                    <a:pt x="40908" y="871094"/>
                  </a:lnTo>
                  <a:lnTo>
                    <a:pt x="51755" y="916262"/>
                  </a:lnTo>
                  <a:lnTo>
                    <a:pt x="65465" y="960255"/>
                  </a:lnTo>
                  <a:lnTo>
                    <a:pt x="81932" y="1002968"/>
                  </a:lnTo>
                  <a:lnTo>
                    <a:pt x="101077" y="1044342"/>
                  </a:lnTo>
                  <a:lnTo>
                    <a:pt x="122717" y="1084130"/>
                  </a:lnTo>
                  <a:lnTo>
                    <a:pt x="146823" y="1122369"/>
                  </a:lnTo>
                  <a:lnTo>
                    <a:pt x="173265" y="1158905"/>
                  </a:lnTo>
                  <a:lnTo>
                    <a:pt x="201937" y="1193633"/>
                  </a:lnTo>
                  <a:lnTo>
                    <a:pt x="232733" y="1226448"/>
                  </a:lnTo>
                  <a:lnTo>
                    <a:pt x="265549" y="1257244"/>
                  </a:lnTo>
                  <a:lnTo>
                    <a:pt x="300277" y="1285916"/>
                  </a:lnTo>
                  <a:lnTo>
                    <a:pt x="336814" y="1312358"/>
                  </a:lnTo>
                  <a:lnTo>
                    <a:pt x="375052" y="1336464"/>
                  </a:lnTo>
                  <a:lnTo>
                    <a:pt x="414888" y="1358129"/>
                  </a:lnTo>
                  <a:lnTo>
                    <a:pt x="456215" y="1377248"/>
                  </a:lnTo>
                  <a:lnTo>
                    <a:pt x="498928" y="1393715"/>
                  </a:lnTo>
                  <a:lnTo>
                    <a:pt x="542921" y="1407425"/>
                  </a:lnTo>
                  <a:lnTo>
                    <a:pt x="588089" y="1418272"/>
                  </a:lnTo>
                  <a:lnTo>
                    <a:pt x="634326" y="1426150"/>
                  </a:lnTo>
                  <a:lnTo>
                    <a:pt x="681527" y="1430954"/>
                  </a:lnTo>
                  <a:lnTo>
                    <a:pt x="729587" y="1432579"/>
                  </a:lnTo>
                  <a:lnTo>
                    <a:pt x="924236" y="1432579"/>
                  </a:lnTo>
                  <a:lnTo>
                    <a:pt x="915897" y="1435069"/>
                  </a:lnTo>
                  <a:lnTo>
                    <a:pt x="870738" y="1445468"/>
                  </a:lnTo>
                  <a:lnTo>
                    <a:pt x="824569" y="1453016"/>
                  </a:lnTo>
                  <a:lnTo>
                    <a:pt x="777486" y="1457616"/>
                  </a:lnTo>
                  <a:lnTo>
                    <a:pt x="729587" y="1459171"/>
                  </a:lnTo>
                  <a:close/>
                </a:path>
                <a:path w="1459230" h="1459229">
                  <a:moveTo>
                    <a:pt x="924236" y="1432579"/>
                  </a:moveTo>
                  <a:lnTo>
                    <a:pt x="729587" y="1432579"/>
                  </a:lnTo>
                  <a:lnTo>
                    <a:pt x="777646" y="1430954"/>
                  </a:lnTo>
                  <a:lnTo>
                    <a:pt x="824847" y="1426150"/>
                  </a:lnTo>
                  <a:lnTo>
                    <a:pt x="871084" y="1418271"/>
                  </a:lnTo>
                  <a:lnTo>
                    <a:pt x="916252" y="1407424"/>
                  </a:lnTo>
                  <a:lnTo>
                    <a:pt x="960245" y="1393715"/>
                  </a:lnTo>
                  <a:lnTo>
                    <a:pt x="1002958" y="1377247"/>
                  </a:lnTo>
                  <a:lnTo>
                    <a:pt x="1044285" y="1358128"/>
                  </a:lnTo>
                  <a:lnTo>
                    <a:pt x="1084121" y="1336463"/>
                  </a:lnTo>
                  <a:lnTo>
                    <a:pt x="1122360" y="1312356"/>
                  </a:lnTo>
                  <a:lnTo>
                    <a:pt x="1158897" y="1285914"/>
                  </a:lnTo>
                  <a:lnTo>
                    <a:pt x="1193626" y="1257242"/>
                  </a:lnTo>
                  <a:lnTo>
                    <a:pt x="1226442" y="1226446"/>
                  </a:lnTo>
                  <a:lnTo>
                    <a:pt x="1257239" y="1193631"/>
                  </a:lnTo>
                  <a:lnTo>
                    <a:pt x="1285911" y="1158903"/>
                  </a:lnTo>
                  <a:lnTo>
                    <a:pt x="1312353" y="1122366"/>
                  </a:lnTo>
                  <a:lnTo>
                    <a:pt x="1336460" y="1084128"/>
                  </a:lnTo>
                  <a:lnTo>
                    <a:pt x="1358126" y="1044292"/>
                  </a:lnTo>
                  <a:lnTo>
                    <a:pt x="1377311" y="1002797"/>
                  </a:lnTo>
                  <a:lnTo>
                    <a:pt x="1393713" y="960255"/>
                  </a:lnTo>
                  <a:lnTo>
                    <a:pt x="1407423" y="916262"/>
                  </a:lnTo>
                  <a:lnTo>
                    <a:pt x="1418271" y="871094"/>
                  </a:lnTo>
                  <a:lnTo>
                    <a:pt x="1426149" y="824856"/>
                  </a:lnTo>
                  <a:lnTo>
                    <a:pt x="1430959" y="777494"/>
                  </a:lnTo>
                  <a:lnTo>
                    <a:pt x="1432579" y="729595"/>
                  </a:lnTo>
                  <a:lnTo>
                    <a:pt x="1430954" y="681535"/>
                  </a:lnTo>
                  <a:lnTo>
                    <a:pt x="1426149" y="634334"/>
                  </a:lnTo>
                  <a:lnTo>
                    <a:pt x="1418271" y="588096"/>
                  </a:lnTo>
                  <a:lnTo>
                    <a:pt x="1407424" y="542927"/>
                  </a:lnTo>
                  <a:lnTo>
                    <a:pt x="1393714" y="498933"/>
                  </a:lnTo>
                  <a:lnTo>
                    <a:pt x="1377246" y="456220"/>
                  </a:lnTo>
                  <a:lnTo>
                    <a:pt x="1358099" y="414843"/>
                  </a:lnTo>
                  <a:lnTo>
                    <a:pt x="1336460" y="375056"/>
                  </a:lnTo>
                  <a:lnTo>
                    <a:pt x="1312353" y="336817"/>
                  </a:lnTo>
                  <a:lnTo>
                    <a:pt x="1285911" y="300280"/>
                  </a:lnTo>
                  <a:lnTo>
                    <a:pt x="1257239" y="265551"/>
                  </a:lnTo>
                  <a:lnTo>
                    <a:pt x="1226442" y="232736"/>
                  </a:lnTo>
                  <a:lnTo>
                    <a:pt x="1193626" y="201939"/>
                  </a:lnTo>
                  <a:lnTo>
                    <a:pt x="1158897" y="173267"/>
                  </a:lnTo>
                  <a:lnTo>
                    <a:pt x="1122360" y="146825"/>
                  </a:lnTo>
                  <a:lnTo>
                    <a:pt x="1084121" y="122718"/>
                  </a:lnTo>
                  <a:lnTo>
                    <a:pt x="1044285" y="101052"/>
                  </a:lnTo>
                  <a:lnTo>
                    <a:pt x="1002958" y="81932"/>
                  </a:lnTo>
                  <a:lnTo>
                    <a:pt x="960245" y="65465"/>
                  </a:lnTo>
                  <a:lnTo>
                    <a:pt x="916252" y="51755"/>
                  </a:lnTo>
                  <a:lnTo>
                    <a:pt x="871084" y="40908"/>
                  </a:lnTo>
                  <a:lnTo>
                    <a:pt x="824847" y="33030"/>
                  </a:lnTo>
                  <a:lnTo>
                    <a:pt x="777646" y="28225"/>
                  </a:lnTo>
                  <a:lnTo>
                    <a:pt x="729587" y="26600"/>
                  </a:lnTo>
                  <a:lnTo>
                    <a:pt x="924262" y="26600"/>
                  </a:lnTo>
                  <a:lnTo>
                    <a:pt x="1002794" y="53069"/>
                  </a:lnTo>
                  <a:lnTo>
                    <a:pt x="1044339" y="71442"/>
                  </a:lnTo>
                  <a:lnTo>
                    <a:pt x="1084486" y="92278"/>
                  </a:lnTo>
                  <a:lnTo>
                    <a:pt x="1123137" y="115482"/>
                  </a:lnTo>
                  <a:lnTo>
                    <a:pt x="1160196" y="140956"/>
                  </a:lnTo>
                  <a:lnTo>
                    <a:pt x="1195567" y="168603"/>
                  </a:lnTo>
                  <a:lnTo>
                    <a:pt x="1229152" y="198326"/>
                  </a:lnTo>
                  <a:lnTo>
                    <a:pt x="1260854" y="230029"/>
                  </a:lnTo>
                  <a:lnTo>
                    <a:pt x="1290576" y="263614"/>
                  </a:lnTo>
                  <a:lnTo>
                    <a:pt x="1318223" y="298985"/>
                  </a:lnTo>
                  <a:lnTo>
                    <a:pt x="1343696" y="336045"/>
                  </a:lnTo>
                  <a:lnTo>
                    <a:pt x="1366898" y="374697"/>
                  </a:lnTo>
                  <a:lnTo>
                    <a:pt x="1387756" y="414892"/>
                  </a:lnTo>
                  <a:lnTo>
                    <a:pt x="1406107" y="456389"/>
                  </a:lnTo>
                  <a:lnTo>
                    <a:pt x="1421918" y="499235"/>
                  </a:lnTo>
                  <a:lnTo>
                    <a:pt x="1435072" y="543286"/>
                  </a:lnTo>
                  <a:lnTo>
                    <a:pt x="1445471" y="588444"/>
                  </a:lnTo>
                  <a:lnTo>
                    <a:pt x="1453019" y="634613"/>
                  </a:lnTo>
                  <a:lnTo>
                    <a:pt x="1457619" y="681696"/>
                  </a:lnTo>
                  <a:lnTo>
                    <a:pt x="1459174" y="729595"/>
                  </a:lnTo>
                  <a:lnTo>
                    <a:pt x="1457603" y="777655"/>
                  </a:lnTo>
                  <a:lnTo>
                    <a:pt x="1453019" y="824576"/>
                  </a:lnTo>
                  <a:lnTo>
                    <a:pt x="1445471" y="870744"/>
                  </a:lnTo>
                  <a:lnTo>
                    <a:pt x="1435072" y="915901"/>
                  </a:lnTo>
                  <a:lnTo>
                    <a:pt x="1421918" y="959951"/>
                  </a:lnTo>
                  <a:lnTo>
                    <a:pt x="1406031" y="1002968"/>
                  </a:lnTo>
                  <a:lnTo>
                    <a:pt x="1387734" y="1044342"/>
                  </a:lnTo>
                  <a:lnTo>
                    <a:pt x="1366898" y="1084488"/>
                  </a:lnTo>
                  <a:lnTo>
                    <a:pt x="1343695" y="1123138"/>
                  </a:lnTo>
                  <a:lnTo>
                    <a:pt x="1318222" y="1160197"/>
                  </a:lnTo>
                  <a:lnTo>
                    <a:pt x="1290575" y="1195567"/>
                  </a:lnTo>
                  <a:lnTo>
                    <a:pt x="1260853" y="1229151"/>
                  </a:lnTo>
                  <a:lnTo>
                    <a:pt x="1229150" y="1260853"/>
                  </a:lnTo>
                  <a:lnTo>
                    <a:pt x="1195566" y="1290575"/>
                  </a:lnTo>
                  <a:lnTo>
                    <a:pt x="1160195" y="1318221"/>
                  </a:lnTo>
                  <a:lnTo>
                    <a:pt x="1123136" y="1343694"/>
                  </a:lnTo>
                  <a:lnTo>
                    <a:pt x="1084484" y="1366897"/>
                  </a:lnTo>
                  <a:lnTo>
                    <a:pt x="1044338" y="1387732"/>
                  </a:lnTo>
                  <a:lnTo>
                    <a:pt x="1002793" y="1406104"/>
                  </a:lnTo>
                  <a:lnTo>
                    <a:pt x="959947" y="1421915"/>
                  </a:lnTo>
                  <a:lnTo>
                    <a:pt x="924236" y="1432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37"/>
          <p:cNvSpPr txBox="1"/>
          <p:nvPr/>
        </p:nvSpPr>
        <p:spPr>
          <a:xfrm>
            <a:off x="11072826" y="2571732"/>
            <a:ext cx="1820545" cy="813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6099"/>
              </a:lnSpc>
              <a:spcBef>
                <a:spcPts val="95"/>
              </a:spcBef>
            </a:pPr>
            <a:r>
              <a:rPr sz="2050" spc="90" dirty="0">
                <a:solidFill>
                  <a:srgbClr val="FFFFFF"/>
                </a:solidFill>
                <a:latin typeface="Tahoma"/>
                <a:cs typeface="Tahoma"/>
              </a:rPr>
              <a:t>Смоленский </a:t>
            </a:r>
            <a:r>
              <a:rPr sz="2050" spc="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spc="40" dirty="0">
                <a:solidFill>
                  <a:srgbClr val="FFFFFF"/>
                </a:solidFill>
                <a:latin typeface="Tahoma"/>
                <a:cs typeface="Tahoma"/>
              </a:rPr>
              <a:t>Дом</a:t>
            </a:r>
            <a:r>
              <a:rPr sz="205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spc="10" dirty="0">
                <a:solidFill>
                  <a:srgbClr val="FFFFFF"/>
                </a:solidFill>
                <a:latin typeface="Tahoma"/>
                <a:cs typeface="Tahoma"/>
              </a:rPr>
              <a:t>для </a:t>
            </a:r>
            <a:r>
              <a:rPr sz="2050" spc="65" dirty="0">
                <a:solidFill>
                  <a:srgbClr val="FFFFFF"/>
                </a:solidFill>
                <a:latin typeface="Tahoma"/>
                <a:cs typeface="Tahoma"/>
              </a:rPr>
              <a:t>мамы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44" name="object 2"/>
          <p:cNvSpPr txBox="1">
            <a:spLocks/>
          </p:cNvSpPr>
          <p:nvPr/>
        </p:nvSpPr>
        <p:spPr>
          <a:xfrm>
            <a:off x="642878" y="4000492"/>
            <a:ext cx="635798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kern="0" spc="-395" dirty="0">
                <a:solidFill>
                  <a:schemeClr val="accent1"/>
                </a:solidFill>
                <a:latin typeface="Trebuchet MS"/>
                <a:ea typeface="+mj-ea"/>
                <a:cs typeface="Trebuchet MS"/>
              </a:rPr>
              <a:t>«Жили-были ангелы»</a:t>
            </a:r>
            <a:endParaRPr kumimoji="0" lang="ru-RU" sz="4800" b="1" i="0" u="none" strike="noStrike" kern="0" cap="none" spc="-415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sp>
        <p:nvSpPr>
          <p:cNvPr id="45" name="object 2"/>
          <p:cNvSpPr txBox="1">
            <a:spLocks/>
          </p:cNvSpPr>
          <p:nvPr/>
        </p:nvSpPr>
        <p:spPr>
          <a:xfrm>
            <a:off x="357126" y="5214938"/>
            <a:ext cx="6357982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4800" b="1" kern="0" spc="-395" dirty="0">
                <a:solidFill>
                  <a:schemeClr val="accent1"/>
                </a:solidFill>
                <a:latin typeface="Trebuchet MS"/>
                <a:ea typeface="+mj-ea"/>
                <a:cs typeface="Trebuchet MS"/>
              </a:rPr>
              <a:t>«</a:t>
            </a:r>
            <a:r>
              <a:rPr lang="ru-RU" sz="4800" b="1" kern="0" spc="-395" dirty="0" err="1">
                <a:solidFill>
                  <a:schemeClr val="accent1"/>
                </a:solidFill>
                <a:latin typeface="Trebuchet MS"/>
                <a:ea typeface="+mj-ea"/>
                <a:cs typeface="Trebuchet MS"/>
              </a:rPr>
              <a:t>СмолМИЛОСЕРДИЕ</a:t>
            </a:r>
            <a:r>
              <a:rPr lang="ru-RU" sz="4800" b="1" kern="0" spc="-395" dirty="0">
                <a:solidFill>
                  <a:schemeClr val="accent1"/>
                </a:solidFill>
                <a:latin typeface="Trebuchet MS"/>
                <a:ea typeface="+mj-ea"/>
                <a:cs typeface="Trebuchet MS"/>
              </a:rPr>
              <a:t> </a:t>
            </a:r>
            <a:r>
              <a:rPr lang="ru-RU" sz="4800" b="1" kern="0" spc="-395" dirty="0" err="1">
                <a:solidFill>
                  <a:schemeClr val="accent1"/>
                </a:solidFill>
                <a:latin typeface="Trebuchet MS"/>
                <a:ea typeface="+mj-ea"/>
                <a:cs typeface="Trebuchet MS"/>
              </a:rPr>
              <a:t>МожемПомочь</a:t>
            </a:r>
            <a:r>
              <a:rPr lang="ru-RU" sz="4800" b="1" kern="0" spc="-395" dirty="0">
                <a:solidFill>
                  <a:schemeClr val="accent1"/>
                </a:solidFill>
                <a:latin typeface="Trebuchet MS"/>
                <a:ea typeface="+mj-ea"/>
                <a:cs typeface="Trebuchet MS"/>
              </a:rPr>
              <a:t>»</a:t>
            </a:r>
            <a:endParaRPr kumimoji="0" lang="ru-RU" sz="4800" b="1" i="0" u="none" strike="noStrike" kern="0" cap="none" spc="-415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grpSp>
        <p:nvGrpSpPr>
          <p:cNvPr id="46" name="object 27"/>
          <p:cNvGrpSpPr/>
          <p:nvPr/>
        </p:nvGrpSpPr>
        <p:grpSpPr>
          <a:xfrm>
            <a:off x="9001124" y="3857616"/>
            <a:ext cx="4601210" cy="1459230"/>
            <a:chOff x="12423719" y="2716145"/>
            <a:chExt cx="4601210" cy="1459230"/>
          </a:xfrm>
        </p:grpSpPr>
        <p:sp>
          <p:nvSpPr>
            <p:cNvPr id="47" name="object 28"/>
            <p:cNvSpPr/>
            <p:nvPr/>
          </p:nvSpPr>
          <p:spPr>
            <a:xfrm>
              <a:off x="12739444" y="2846689"/>
              <a:ext cx="4285615" cy="1226185"/>
            </a:xfrm>
            <a:custGeom>
              <a:avLst/>
              <a:gdLst/>
              <a:ahLst/>
              <a:cxnLst/>
              <a:rect l="l" t="t" r="r" b="b"/>
              <a:pathLst>
                <a:path w="4285615" h="1226185">
                  <a:moveTo>
                    <a:pt x="3672746" y="1225748"/>
                  </a:moveTo>
                  <a:lnTo>
                    <a:pt x="586831" y="1225748"/>
                  </a:lnTo>
                  <a:lnTo>
                    <a:pt x="586831" y="1221432"/>
                  </a:lnTo>
                  <a:lnTo>
                    <a:pt x="538766" y="1217604"/>
                  </a:lnTo>
                  <a:lnTo>
                    <a:pt x="491760" y="1210102"/>
                  </a:lnTo>
                  <a:lnTo>
                    <a:pt x="445964" y="1199072"/>
                  </a:lnTo>
                  <a:lnTo>
                    <a:pt x="401530" y="1184659"/>
                  </a:lnTo>
                  <a:lnTo>
                    <a:pt x="358611" y="1167010"/>
                  </a:lnTo>
                  <a:lnTo>
                    <a:pt x="317359" y="1146268"/>
                  </a:lnTo>
                  <a:lnTo>
                    <a:pt x="277925" y="1122582"/>
                  </a:lnTo>
                  <a:lnTo>
                    <a:pt x="240462" y="1096095"/>
                  </a:lnTo>
                  <a:lnTo>
                    <a:pt x="205122" y="1066954"/>
                  </a:lnTo>
                  <a:lnTo>
                    <a:pt x="172058" y="1035304"/>
                  </a:lnTo>
                  <a:lnTo>
                    <a:pt x="141420" y="1001291"/>
                  </a:lnTo>
                  <a:lnTo>
                    <a:pt x="113362" y="965061"/>
                  </a:lnTo>
                  <a:lnTo>
                    <a:pt x="88034" y="926759"/>
                  </a:lnTo>
                  <a:lnTo>
                    <a:pt x="65591" y="886531"/>
                  </a:lnTo>
                  <a:lnTo>
                    <a:pt x="46183" y="844522"/>
                  </a:lnTo>
                  <a:lnTo>
                    <a:pt x="29962" y="800879"/>
                  </a:lnTo>
                  <a:lnTo>
                    <a:pt x="17082" y="755747"/>
                  </a:lnTo>
                  <a:lnTo>
                    <a:pt x="7693" y="709272"/>
                  </a:lnTo>
                  <a:lnTo>
                    <a:pt x="1948" y="661599"/>
                  </a:lnTo>
                  <a:lnTo>
                    <a:pt x="0" y="612874"/>
                  </a:lnTo>
                  <a:lnTo>
                    <a:pt x="1917" y="564149"/>
                  </a:lnTo>
                  <a:lnTo>
                    <a:pt x="7577" y="516475"/>
                  </a:lnTo>
                  <a:lnTo>
                    <a:pt x="16834" y="470000"/>
                  </a:lnTo>
                  <a:lnTo>
                    <a:pt x="29548" y="424868"/>
                  </a:lnTo>
                  <a:lnTo>
                    <a:pt x="45576" y="381225"/>
                  </a:lnTo>
                  <a:lnTo>
                    <a:pt x="64775" y="339217"/>
                  </a:lnTo>
                  <a:lnTo>
                    <a:pt x="87004" y="298989"/>
                  </a:lnTo>
                  <a:lnTo>
                    <a:pt x="112119" y="260687"/>
                  </a:lnTo>
                  <a:lnTo>
                    <a:pt x="139978" y="224457"/>
                  </a:lnTo>
                  <a:lnTo>
                    <a:pt x="170440" y="190444"/>
                  </a:lnTo>
                  <a:lnTo>
                    <a:pt x="203360" y="158794"/>
                  </a:lnTo>
                  <a:lnTo>
                    <a:pt x="238598" y="129653"/>
                  </a:lnTo>
                  <a:lnTo>
                    <a:pt x="276011" y="103166"/>
                  </a:lnTo>
                  <a:lnTo>
                    <a:pt x="315456" y="79479"/>
                  </a:lnTo>
                  <a:lnTo>
                    <a:pt x="356791" y="58738"/>
                  </a:lnTo>
                  <a:lnTo>
                    <a:pt x="399873" y="41088"/>
                  </a:lnTo>
                  <a:lnTo>
                    <a:pt x="444561" y="26675"/>
                  </a:lnTo>
                  <a:lnTo>
                    <a:pt x="490712" y="15645"/>
                  </a:lnTo>
                  <a:lnTo>
                    <a:pt x="538182" y="8143"/>
                  </a:lnTo>
                  <a:lnTo>
                    <a:pt x="586831" y="4316"/>
                  </a:lnTo>
                  <a:lnTo>
                    <a:pt x="586831" y="0"/>
                  </a:lnTo>
                  <a:lnTo>
                    <a:pt x="3672746" y="0"/>
                  </a:lnTo>
                  <a:lnTo>
                    <a:pt x="3720951" y="1855"/>
                  </a:lnTo>
                  <a:lnTo>
                    <a:pt x="3768086" y="7329"/>
                  </a:lnTo>
                  <a:lnTo>
                    <a:pt x="3814019" y="16282"/>
                  </a:lnTo>
                  <a:lnTo>
                    <a:pt x="3858618" y="28573"/>
                  </a:lnTo>
                  <a:lnTo>
                    <a:pt x="3901753" y="44064"/>
                  </a:lnTo>
                  <a:lnTo>
                    <a:pt x="3943291" y="62613"/>
                  </a:lnTo>
                  <a:lnTo>
                    <a:pt x="3983102" y="84082"/>
                  </a:lnTo>
                  <a:lnTo>
                    <a:pt x="4021053" y="108330"/>
                  </a:lnTo>
                  <a:lnTo>
                    <a:pt x="4057014" y="135218"/>
                  </a:lnTo>
                  <a:lnTo>
                    <a:pt x="4090854" y="164606"/>
                  </a:lnTo>
                  <a:lnTo>
                    <a:pt x="4122440" y="196353"/>
                  </a:lnTo>
                  <a:lnTo>
                    <a:pt x="4151641" y="230321"/>
                  </a:lnTo>
                  <a:lnTo>
                    <a:pt x="4178326" y="266370"/>
                  </a:lnTo>
                  <a:lnTo>
                    <a:pt x="4202364" y="304359"/>
                  </a:lnTo>
                  <a:lnTo>
                    <a:pt x="4223624" y="344148"/>
                  </a:lnTo>
                  <a:lnTo>
                    <a:pt x="4241973" y="385599"/>
                  </a:lnTo>
                  <a:lnTo>
                    <a:pt x="4257280" y="428571"/>
                  </a:lnTo>
                  <a:lnTo>
                    <a:pt x="4269415" y="472924"/>
                  </a:lnTo>
                  <a:lnTo>
                    <a:pt x="4278245" y="518519"/>
                  </a:lnTo>
                  <a:lnTo>
                    <a:pt x="4283640" y="565215"/>
                  </a:lnTo>
                  <a:lnTo>
                    <a:pt x="4285467" y="612874"/>
                  </a:lnTo>
                  <a:lnTo>
                    <a:pt x="4283612" y="660532"/>
                  </a:lnTo>
                  <a:lnTo>
                    <a:pt x="4278139" y="707229"/>
                  </a:lnTo>
                  <a:lnTo>
                    <a:pt x="4269188" y="752823"/>
                  </a:lnTo>
                  <a:lnTo>
                    <a:pt x="4256900" y="797177"/>
                  </a:lnTo>
                  <a:lnTo>
                    <a:pt x="4241414" y="840148"/>
                  </a:lnTo>
                  <a:lnTo>
                    <a:pt x="4222869" y="881599"/>
                  </a:lnTo>
                  <a:lnTo>
                    <a:pt x="4201405" y="921389"/>
                  </a:lnTo>
                  <a:lnTo>
                    <a:pt x="4177163" y="959378"/>
                  </a:lnTo>
                  <a:lnTo>
                    <a:pt x="4150282" y="995426"/>
                  </a:lnTo>
                  <a:lnTo>
                    <a:pt x="4120902" y="1029394"/>
                  </a:lnTo>
                  <a:lnTo>
                    <a:pt x="4089162" y="1061142"/>
                  </a:lnTo>
                  <a:lnTo>
                    <a:pt x="4055203" y="1090529"/>
                  </a:lnTo>
                  <a:lnTo>
                    <a:pt x="4019163" y="1117417"/>
                  </a:lnTo>
                  <a:lnTo>
                    <a:pt x="3981184" y="1141666"/>
                  </a:lnTo>
                  <a:lnTo>
                    <a:pt x="3941404" y="1163134"/>
                  </a:lnTo>
                  <a:lnTo>
                    <a:pt x="3899964" y="1181684"/>
                  </a:lnTo>
                  <a:lnTo>
                    <a:pt x="3857003" y="1197174"/>
                  </a:lnTo>
                  <a:lnTo>
                    <a:pt x="3812660" y="1209465"/>
                  </a:lnTo>
                  <a:lnTo>
                    <a:pt x="3767077" y="1218418"/>
                  </a:lnTo>
                  <a:lnTo>
                    <a:pt x="3720392" y="1223892"/>
                  </a:lnTo>
                  <a:lnTo>
                    <a:pt x="3672746" y="1225748"/>
                  </a:lnTo>
                  <a:close/>
                </a:path>
              </a:pathLst>
            </a:custGeom>
            <a:solidFill>
              <a:srgbClr val="00A7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36771" y="2729452"/>
              <a:ext cx="1433071" cy="1432576"/>
            </a:xfrm>
            <a:prstGeom prst="rect">
              <a:avLst/>
            </a:prstGeom>
          </p:spPr>
        </p:pic>
        <p:sp>
          <p:nvSpPr>
            <p:cNvPr id="49" name="object 30"/>
            <p:cNvSpPr/>
            <p:nvPr/>
          </p:nvSpPr>
          <p:spPr>
            <a:xfrm>
              <a:off x="12423719" y="2716145"/>
              <a:ext cx="1459230" cy="1459230"/>
            </a:xfrm>
            <a:custGeom>
              <a:avLst/>
              <a:gdLst/>
              <a:ahLst/>
              <a:cxnLst/>
              <a:rect l="l" t="t" r="r" b="b"/>
              <a:pathLst>
                <a:path w="1459230" h="1459229">
                  <a:moveTo>
                    <a:pt x="729587" y="1459171"/>
                  </a:moveTo>
                  <a:lnTo>
                    <a:pt x="681687" y="1457616"/>
                  </a:lnTo>
                  <a:lnTo>
                    <a:pt x="634604" y="1453016"/>
                  </a:lnTo>
                  <a:lnTo>
                    <a:pt x="588435" y="1445468"/>
                  </a:lnTo>
                  <a:lnTo>
                    <a:pt x="543276" y="1435069"/>
                  </a:lnTo>
                  <a:lnTo>
                    <a:pt x="499226" y="1421915"/>
                  </a:lnTo>
                  <a:lnTo>
                    <a:pt x="456379" y="1406104"/>
                  </a:lnTo>
                  <a:lnTo>
                    <a:pt x="414835" y="1387732"/>
                  </a:lnTo>
                  <a:lnTo>
                    <a:pt x="374688" y="1366896"/>
                  </a:lnTo>
                  <a:lnTo>
                    <a:pt x="336037" y="1343693"/>
                  </a:lnTo>
                  <a:lnTo>
                    <a:pt x="298977" y="1318220"/>
                  </a:lnTo>
                  <a:lnTo>
                    <a:pt x="263607" y="1290574"/>
                  </a:lnTo>
                  <a:lnTo>
                    <a:pt x="230022" y="1260852"/>
                  </a:lnTo>
                  <a:lnTo>
                    <a:pt x="198320" y="1229150"/>
                  </a:lnTo>
                  <a:lnTo>
                    <a:pt x="168597" y="1195566"/>
                  </a:lnTo>
                  <a:lnTo>
                    <a:pt x="140951" y="1160196"/>
                  </a:lnTo>
                  <a:lnTo>
                    <a:pt x="115478" y="1123137"/>
                  </a:lnTo>
                  <a:lnTo>
                    <a:pt x="92275" y="1084486"/>
                  </a:lnTo>
                  <a:lnTo>
                    <a:pt x="71418" y="1044292"/>
                  </a:lnTo>
                  <a:lnTo>
                    <a:pt x="53067" y="1002797"/>
                  </a:lnTo>
                  <a:lnTo>
                    <a:pt x="37255" y="959951"/>
                  </a:lnTo>
                  <a:lnTo>
                    <a:pt x="24102" y="915901"/>
                  </a:lnTo>
                  <a:lnTo>
                    <a:pt x="13702" y="870744"/>
                  </a:lnTo>
                  <a:lnTo>
                    <a:pt x="6154" y="824576"/>
                  </a:lnTo>
                  <a:lnTo>
                    <a:pt x="1554" y="777494"/>
                  </a:lnTo>
                  <a:lnTo>
                    <a:pt x="0" y="729595"/>
                  </a:lnTo>
                  <a:lnTo>
                    <a:pt x="1570" y="681535"/>
                  </a:lnTo>
                  <a:lnTo>
                    <a:pt x="6154" y="634613"/>
                  </a:lnTo>
                  <a:lnTo>
                    <a:pt x="13702" y="588444"/>
                  </a:lnTo>
                  <a:lnTo>
                    <a:pt x="24102" y="543286"/>
                  </a:lnTo>
                  <a:lnTo>
                    <a:pt x="37256" y="499235"/>
                  </a:lnTo>
                  <a:lnTo>
                    <a:pt x="53142" y="456220"/>
                  </a:lnTo>
                  <a:lnTo>
                    <a:pt x="71440" y="414843"/>
                  </a:lnTo>
                  <a:lnTo>
                    <a:pt x="92276" y="374696"/>
                  </a:lnTo>
                  <a:lnTo>
                    <a:pt x="115479" y="336044"/>
                  </a:lnTo>
                  <a:lnTo>
                    <a:pt x="140953" y="298984"/>
                  </a:lnTo>
                  <a:lnTo>
                    <a:pt x="168599" y="263613"/>
                  </a:lnTo>
                  <a:lnTo>
                    <a:pt x="198322" y="230028"/>
                  </a:lnTo>
                  <a:lnTo>
                    <a:pt x="230024" y="198325"/>
                  </a:lnTo>
                  <a:lnTo>
                    <a:pt x="263609" y="168602"/>
                  </a:lnTo>
                  <a:lnTo>
                    <a:pt x="298980" y="140955"/>
                  </a:lnTo>
                  <a:lnTo>
                    <a:pt x="336039" y="115481"/>
                  </a:lnTo>
                  <a:lnTo>
                    <a:pt x="374690" y="92278"/>
                  </a:lnTo>
                  <a:lnTo>
                    <a:pt x="414837" y="71441"/>
                  </a:lnTo>
                  <a:lnTo>
                    <a:pt x="456381" y="53069"/>
                  </a:lnTo>
                  <a:lnTo>
                    <a:pt x="499227" y="37257"/>
                  </a:lnTo>
                  <a:lnTo>
                    <a:pt x="543278" y="24102"/>
                  </a:lnTo>
                  <a:lnTo>
                    <a:pt x="588436" y="13703"/>
                  </a:lnTo>
                  <a:lnTo>
                    <a:pt x="634605" y="6154"/>
                  </a:lnTo>
                  <a:lnTo>
                    <a:pt x="681687" y="1554"/>
                  </a:lnTo>
                  <a:lnTo>
                    <a:pt x="729587" y="0"/>
                  </a:lnTo>
                  <a:lnTo>
                    <a:pt x="777487" y="1554"/>
                  </a:lnTo>
                  <a:lnTo>
                    <a:pt x="824570" y="6154"/>
                  </a:lnTo>
                  <a:lnTo>
                    <a:pt x="870739" y="13703"/>
                  </a:lnTo>
                  <a:lnTo>
                    <a:pt x="915897" y="24103"/>
                  </a:lnTo>
                  <a:lnTo>
                    <a:pt x="924262" y="26600"/>
                  </a:lnTo>
                  <a:lnTo>
                    <a:pt x="729587" y="26600"/>
                  </a:lnTo>
                  <a:lnTo>
                    <a:pt x="681527" y="28225"/>
                  </a:lnTo>
                  <a:lnTo>
                    <a:pt x="634326" y="33030"/>
                  </a:lnTo>
                  <a:lnTo>
                    <a:pt x="588089" y="40908"/>
                  </a:lnTo>
                  <a:lnTo>
                    <a:pt x="542921" y="51755"/>
                  </a:lnTo>
                  <a:lnTo>
                    <a:pt x="498928" y="65465"/>
                  </a:lnTo>
                  <a:lnTo>
                    <a:pt x="456215" y="81932"/>
                  </a:lnTo>
                  <a:lnTo>
                    <a:pt x="414888" y="101052"/>
                  </a:lnTo>
                  <a:lnTo>
                    <a:pt x="375052" y="122718"/>
                  </a:lnTo>
                  <a:lnTo>
                    <a:pt x="336814" y="146825"/>
                  </a:lnTo>
                  <a:lnTo>
                    <a:pt x="300277" y="173267"/>
                  </a:lnTo>
                  <a:lnTo>
                    <a:pt x="265549" y="201939"/>
                  </a:lnTo>
                  <a:lnTo>
                    <a:pt x="232733" y="232736"/>
                  </a:lnTo>
                  <a:lnTo>
                    <a:pt x="201937" y="265551"/>
                  </a:lnTo>
                  <a:lnTo>
                    <a:pt x="173265" y="300280"/>
                  </a:lnTo>
                  <a:lnTo>
                    <a:pt x="146823" y="336817"/>
                  </a:lnTo>
                  <a:lnTo>
                    <a:pt x="122717" y="375056"/>
                  </a:lnTo>
                  <a:lnTo>
                    <a:pt x="101051" y="414892"/>
                  </a:lnTo>
                  <a:lnTo>
                    <a:pt x="81867" y="456389"/>
                  </a:lnTo>
                  <a:lnTo>
                    <a:pt x="65465" y="498933"/>
                  </a:lnTo>
                  <a:lnTo>
                    <a:pt x="51755" y="542927"/>
                  </a:lnTo>
                  <a:lnTo>
                    <a:pt x="40908" y="588096"/>
                  </a:lnTo>
                  <a:lnTo>
                    <a:pt x="33030" y="634334"/>
                  </a:lnTo>
                  <a:lnTo>
                    <a:pt x="28220" y="681696"/>
                  </a:lnTo>
                  <a:lnTo>
                    <a:pt x="26600" y="729595"/>
                  </a:lnTo>
                  <a:lnTo>
                    <a:pt x="28225" y="777655"/>
                  </a:lnTo>
                  <a:lnTo>
                    <a:pt x="33030" y="824856"/>
                  </a:lnTo>
                  <a:lnTo>
                    <a:pt x="40908" y="871094"/>
                  </a:lnTo>
                  <a:lnTo>
                    <a:pt x="51755" y="916262"/>
                  </a:lnTo>
                  <a:lnTo>
                    <a:pt x="65465" y="960255"/>
                  </a:lnTo>
                  <a:lnTo>
                    <a:pt x="81932" y="1002968"/>
                  </a:lnTo>
                  <a:lnTo>
                    <a:pt x="101077" y="1044342"/>
                  </a:lnTo>
                  <a:lnTo>
                    <a:pt x="122717" y="1084130"/>
                  </a:lnTo>
                  <a:lnTo>
                    <a:pt x="146823" y="1122369"/>
                  </a:lnTo>
                  <a:lnTo>
                    <a:pt x="173265" y="1158905"/>
                  </a:lnTo>
                  <a:lnTo>
                    <a:pt x="201937" y="1193633"/>
                  </a:lnTo>
                  <a:lnTo>
                    <a:pt x="232733" y="1226448"/>
                  </a:lnTo>
                  <a:lnTo>
                    <a:pt x="265549" y="1257244"/>
                  </a:lnTo>
                  <a:lnTo>
                    <a:pt x="300277" y="1285916"/>
                  </a:lnTo>
                  <a:lnTo>
                    <a:pt x="336814" y="1312358"/>
                  </a:lnTo>
                  <a:lnTo>
                    <a:pt x="375052" y="1336464"/>
                  </a:lnTo>
                  <a:lnTo>
                    <a:pt x="414888" y="1358129"/>
                  </a:lnTo>
                  <a:lnTo>
                    <a:pt x="456215" y="1377248"/>
                  </a:lnTo>
                  <a:lnTo>
                    <a:pt x="498928" y="1393715"/>
                  </a:lnTo>
                  <a:lnTo>
                    <a:pt x="542921" y="1407425"/>
                  </a:lnTo>
                  <a:lnTo>
                    <a:pt x="588089" y="1418272"/>
                  </a:lnTo>
                  <a:lnTo>
                    <a:pt x="634326" y="1426150"/>
                  </a:lnTo>
                  <a:lnTo>
                    <a:pt x="681527" y="1430954"/>
                  </a:lnTo>
                  <a:lnTo>
                    <a:pt x="729587" y="1432579"/>
                  </a:lnTo>
                  <a:lnTo>
                    <a:pt x="924236" y="1432579"/>
                  </a:lnTo>
                  <a:lnTo>
                    <a:pt x="915897" y="1435069"/>
                  </a:lnTo>
                  <a:lnTo>
                    <a:pt x="870738" y="1445468"/>
                  </a:lnTo>
                  <a:lnTo>
                    <a:pt x="824569" y="1453016"/>
                  </a:lnTo>
                  <a:lnTo>
                    <a:pt x="777486" y="1457616"/>
                  </a:lnTo>
                  <a:lnTo>
                    <a:pt x="729587" y="1459171"/>
                  </a:lnTo>
                  <a:close/>
                </a:path>
                <a:path w="1459230" h="1459229">
                  <a:moveTo>
                    <a:pt x="924236" y="1432579"/>
                  </a:moveTo>
                  <a:lnTo>
                    <a:pt x="729587" y="1432579"/>
                  </a:lnTo>
                  <a:lnTo>
                    <a:pt x="777646" y="1430954"/>
                  </a:lnTo>
                  <a:lnTo>
                    <a:pt x="824847" y="1426150"/>
                  </a:lnTo>
                  <a:lnTo>
                    <a:pt x="871084" y="1418271"/>
                  </a:lnTo>
                  <a:lnTo>
                    <a:pt x="916252" y="1407424"/>
                  </a:lnTo>
                  <a:lnTo>
                    <a:pt x="960245" y="1393715"/>
                  </a:lnTo>
                  <a:lnTo>
                    <a:pt x="1002958" y="1377247"/>
                  </a:lnTo>
                  <a:lnTo>
                    <a:pt x="1044285" y="1358128"/>
                  </a:lnTo>
                  <a:lnTo>
                    <a:pt x="1084121" y="1336463"/>
                  </a:lnTo>
                  <a:lnTo>
                    <a:pt x="1122360" y="1312356"/>
                  </a:lnTo>
                  <a:lnTo>
                    <a:pt x="1158897" y="1285914"/>
                  </a:lnTo>
                  <a:lnTo>
                    <a:pt x="1193626" y="1257242"/>
                  </a:lnTo>
                  <a:lnTo>
                    <a:pt x="1226442" y="1226446"/>
                  </a:lnTo>
                  <a:lnTo>
                    <a:pt x="1257239" y="1193631"/>
                  </a:lnTo>
                  <a:lnTo>
                    <a:pt x="1285911" y="1158903"/>
                  </a:lnTo>
                  <a:lnTo>
                    <a:pt x="1312353" y="1122366"/>
                  </a:lnTo>
                  <a:lnTo>
                    <a:pt x="1336460" y="1084128"/>
                  </a:lnTo>
                  <a:lnTo>
                    <a:pt x="1358126" y="1044292"/>
                  </a:lnTo>
                  <a:lnTo>
                    <a:pt x="1377311" y="1002797"/>
                  </a:lnTo>
                  <a:lnTo>
                    <a:pt x="1393713" y="960255"/>
                  </a:lnTo>
                  <a:lnTo>
                    <a:pt x="1407423" y="916262"/>
                  </a:lnTo>
                  <a:lnTo>
                    <a:pt x="1418271" y="871094"/>
                  </a:lnTo>
                  <a:lnTo>
                    <a:pt x="1426149" y="824856"/>
                  </a:lnTo>
                  <a:lnTo>
                    <a:pt x="1430959" y="777494"/>
                  </a:lnTo>
                  <a:lnTo>
                    <a:pt x="1432579" y="729595"/>
                  </a:lnTo>
                  <a:lnTo>
                    <a:pt x="1430954" y="681535"/>
                  </a:lnTo>
                  <a:lnTo>
                    <a:pt x="1426149" y="634334"/>
                  </a:lnTo>
                  <a:lnTo>
                    <a:pt x="1418271" y="588096"/>
                  </a:lnTo>
                  <a:lnTo>
                    <a:pt x="1407424" y="542927"/>
                  </a:lnTo>
                  <a:lnTo>
                    <a:pt x="1393714" y="498933"/>
                  </a:lnTo>
                  <a:lnTo>
                    <a:pt x="1377246" y="456220"/>
                  </a:lnTo>
                  <a:lnTo>
                    <a:pt x="1358099" y="414843"/>
                  </a:lnTo>
                  <a:lnTo>
                    <a:pt x="1336460" y="375056"/>
                  </a:lnTo>
                  <a:lnTo>
                    <a:pt x="1312353" y="336817"/>
                  </a:lnTo>
                  <a:lnTo>
                    <a:pt x="1285911" y="300280"/>
                  </a:lnTo>
                  <a:lnTo>
                    <a:pt x="1257239" y="265551"/>
                  </a:lnTo>
                  <a:lnTo>
                    <a:pt x="1226442" y="232736"/>
                  </a:lnTo>
                  <a:lnTo>
                    <a:pt x="1193626" y="201939"/>
                  </a:lnTo>
                  <a:lnTo>
                    <a:pt x="1158897" y="173267"/>
                  </a:lnTo>
                  <a:lnTo>
                    <a:pt x="1122360" y="146825"/>
                  </a:lnTo>
                  <a:lnTo>
                    <a:pt x="1084121" y="122718"/>
                  </a:lnTo>
                  <a:lnTo>
                    <a:pt x="1044285" y="101052"/>
                  </a:lnTo>
                  <a:lnTo>
                    <a:pt x="1002958" y="81932"/>
                  </a:lnTo>
                  <a:lnTo>
                    <a:pt x="960245" y="65465"/>
                  </a:lnTo>
                  <a:lnTo>
                    <a:pt x="916252" y="51755"/>
                  </a:lnTo>
                  <a:lnTo>
                    <a:pt x="871084" y="40908"/>
                  </a:lnTo>
                  <a:lnTo>
                    <a:pt x="824847" y="33030"/>
                  </a:lnTo>
                  <a:lnTo>
                    <a:pt x="777646" y="28225"/>
                  </a:lnTo>
                  <a:lnTo>
                    <a:pt x="729587" y="26600"/>
                  </a:lnTo>
                  <a:lnTo>
                    <a:pt x="924262" y="26600"/>
                  </a:lnTo>
                  <a:lnTo>
                    <a:pt x="1002794" y="53069"/>
                  </a:lnTo>
                  <a:lnTo>
                    <a:pt x="1044339" y="71442"/>
                  </a:lnTo>
                  <a:lnTo>
                    <a:pt x="1084486" y="92278"/>
                  </a:lnTo>
                  <a:lnTo>
                    <a:pt x="1123137" y="115482"/>
                  </a:lnTo>
                  <a:lnTo>
                    <a:pt x="1160196" y="140956"/>
                  </a:lnTo>
                  <a:lnTo>
                    <a:pt x="1195567" y="168603"/>
                  </a:lnTo>
                  <a:lnTo>
                    <a:pt x="1229152" y="198326"/>
                  </a:lnTo>
                  <a:lnTo>
                    <a:pt x="1260854" y="230029"/>
                  </a:lnTo>
                  <a:lnTo>
                    <a:pt x="1290576" y="263614"/>
                  </a:lnTo>
                  <a:lnTo>
                    <a:pt x="1318223" y="298985"/>
                  </a:lnTo>
                  <a:lnTo>
                    <a:pt x="1343696" y="336045"/>
                  </a:lnTo>
                  <a:lnTo>
                    <a:pt x="1366898" y="374697"/>
                  </a:lnTo>
                  <a:lnTo>
                    <a:pt x="1387756" y="414892"/>
                  </a:lnTo>
                  <a:lnTo>
                    <a:pt x="1406107" y="456389"/>
                  </a:lnTo>
                  <a:lnTo>
                    <a:pt x="1421918" y="499235"/>
                  </a:lnTo>
                  <a:lnTo>
                    <a:pt x="1435072" y="543286"/>
                  </a:lnTo>
                  <a:lnTo>
                    <a:pt x="1445471" y="588444"/>
                  </a:lnTo>
                  <a:lnTo>
                    <a:pt x="1453019" y="634613"/>
                  </a:lnTo>
                  <a:lnTo>
                    <a:pt x="1457619" y="681696"/>
                  </a:lnTo>
                  <a:lnTo>
                    <a:pt x="1459174" y="729595"/>
                  </a:lnTo>
                  <a:lnTo>
                    <a:pt x="1457603" y="777655"/>
                  </a:lnTo>
                  <a:lnTo>
                    <a:pt x="1453019" y="824576"/>
                  </a:lnTo>
                  <a:lnTo>
                    <a:pt x="1445471" y="870744"/>
                  </a:lnTo>
                  <a:lnTo>
                    <a:pt x="1435072" y="915901"/>
                  </a:lnTo>
                  <a:lnTo>
                    <a:pt x="1421918" y="959951"/>
                  </a:lnTo>
                  <a:lnTo>
                    <a:pt x="1406031" y="1002968"/>
                  </a:lnTo>
                  <a:lnTo>
                    <a:pt x="1387734" y="1044342"/>
                  </a:lnTo>
                  <a:lnTo>
                    <a:pt x="1366898" y="1084488"/>
                  </a:lnTo>
                  <a:lnTo>
                    <a:pt x="1343695" y="1123138"/>
                  </a:lnTo>
                  <a:lnTo>
                    <a:pt x="1318222" y="1160197"/>
                  </a:lnTo>
                  <a:lnTo>
                    <a:pt x="1290575" y="1195567"/>
                  </a:lnTo>
                  <a:lnTo>
                    <a:pt x="1260853" y="1229151"/>
                  </a:lnTo>
                  <a:lnTo>
                    <a:pt x="1229150" y="1260853"/>
                  </a:lnTo>
                  <a:lnTo>
                    <a:pt x="1195566" y="1290575"/>
                  </a:lnTo>
                  <a:lnTo>
                    <a:pt x="1160195" y="1318221"/>
                  </a:lnTo>
                  <a:lnTo>
                    <a:pt x="1123136" y="1343694"/>
                  </a:lnTo>
                  <a:lnTo>
                    <a:pt x="1084484" y="1366897"/>
                  </a:lnTo>
                  <a:lnTo>
                    <a:pt x="1044338" y="1387732"/>
                  </a:lnTo>
                  <a:lnTo>
                    <a:pt x="1002793" y="1406104"/>
                  </a:lnTo>
                  <a:lnTo>
                    <a:pt x="959947" y="1421915"/>
                  </a:lnTo>
                  <a:lnTo>
                    <a:pt x="924236" y="1432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10"/>
          <p:cNvGrpSpPr/>
          <p:nvPr/>
        </p:nvGrpSpPr>
        <p:grpSpPr>
          <a:xfrm>
            <a:off x="8643934" y="5500690"/>
            <a:ext cx="5012690" cy="1459230"/>
            <a:chOff x="12012653" y="4369994"/>
            <a:chExt cx="5012690" cy="1459230"/>
          </a:xfrm>
        </p:grpSpPr>
        <p:sp>
          <p:nvSpPr>
            <p:cNvPr id="51" name="object 11"/>
            <p:cNvSpPr/>
            <p:nvPr/>
          </p:nvSpPr>
          <p:spPr>
            <a:xfrm>
              <a:off x="12012653" y="5462872"/>
              <a:ext cx="1057275" cy="19050"/>
            </a:xfrm>
            <a:custGeom>
              <a:avLst/>
              <a:gdLst/>
              <a:ahLst/>
              <a:cxnLst/>
              <a:rect l="l" t="t" r="r" b="b"/>
              <a:pathLst>
                <a:path w="1057275" h="19050">
                  <a:moveTo>
                    <a:pt x="1057274" y="19049"/>
                  </a:moveTo>
                  <a:lnTo>
                    <a:pt x="0" y="19049"/>
                  </a:lnTo>
                  <a:lnTo>
                    <a:pt x="0" y="0"/>
                  </a:lnTo>
                  <a:lnTo>
                    <a:pt x="1057274" y="0"/>
                  </a:lnTo>
                  <a:lnTo>
                    <a:pt x="1057274" y="19049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2"/>
            <p:cNvSpPr/>
            <p:nvPr/>
          </p:nvSpPr>
          <p:spPr>
            <a:xfrm>
              <a:off x="12739444" y="4500539"/>
              <a:ext cx="4285615" cy="1226185"/>
            </a:xfrm>
            <a:custGeom>
              <a:avLst/>
              <a:gdLst/>
              <a:ahLst/>
              <a:cxnLst/>
              <a:rect l="l" t="t" r="r" b="b"/>
              <a:pathLst>
                <a:path w="4285615" h="1226185">
                  <a:moveTo>
                    <a:pt x="3672746" y="1225748"/>
                  </a:moveTo>
                  <a:lnTo>
                    <a:pt x="586831" y="1225748"/>
                  </a:lnTo>
                  <a:lnTo>
                    <a:pt x="586831" y="1221432"/>
                  </a:lnTo>
                  <a:lnTo>
                    <a:pt x="538766" y="1217604"/>
                  </a:lnTo>
                  <a:lnTo>
                    <a:pt x="491760" y="1210102"/>
                  </a:lnTo>
                  <a:lnTo>
                    <a:pt x="445964" y="1199072"/>
                  </a:lnTo>
                  <a:lnTo>
                    <a:pt x="401530" y="1184659"/>
                  </a:lnTo>
                  <a:lnTo>
                    <a:pt x="358611" y="1167010"/>
                  </a:lnTo>
                  <a:lnTo>
                    <a:pt x="317359" y="1146268"/>
                  </a:lnTo>
                  <a:lnTo>
                    <a:pt x="277925" y="1122582"/>
                  </a:lnTo>
                  <a:lnTo>
                    <a:pt x="240462" y="1096095"/>
                  </a:lnTo>
                  <a:lnTo>
                    <a:pt x="205122" y="1066954"/>
                  </a:lnTo>
                  <a:lnTo>
                    <a:pt x="172058" y="1035304"/>
                  </a:lnTo>
                  <a:lnTo>
                    <a:pt x="141420" y="1001291"/>
                  </a:lnTo>
                  <a:lnTo>
                    <a:pt x="113362" y="965061"/>
                  </a:lnTo>
                  <a:lnTo>
                    <a:pt x="88034" y="926759"/>
                  </a:lnTo>
                  <a:lnTo>
                    <a:pt x="65591" y="886531"/>
                  </a:lnTo>
                  <a:lnTo>
                    <a:pt x="46183" y="844522"/>
                  </a:lnTo>
                  <a:lnTo>
                    <a:pt x="29962" y="800879"/>
                  </a:lnTo>
                  <a:lnTo>
                    <a:pt x="17082" y="755747"/>
                  </a:lnTo>
                  <a:lnTo>
                    <a:pt x="7693" y="709272"/>
                  </a:lnTo>
                  <a:lnTo>
                    <a:pt x="1948" y="661599"/>
                  </a:lnTo>
                  <a:lnTo>
                    <a:pt x="0" y="612874"/>
                  </a:lnTo>
                  <a:lnTo>
                    <a:pt x="1917" y="564149"/>
                  </a:lnTo>
                  <a:lnTo>
                    <a:pt x="7577" y="516475"/>
                  </a:lnTo>
                  <a:lnTo>
                    <a:pt x="16834" y="470000"/>
                  </a:lnTo>
                  <a:lnTo>
                    <a:pt x="29548" y="424868"/>
                  </a:lnTo>
                  <a:lnTo>
                    <a:pt x="45576" y="381225"/>
                  </a:lnTo>
                  <a:lnTo>
                    <a:pt x="64775" y="339217"/>
                  </a:lnTo>
                  <a:lnTo>
                    <a:pt x="87004" y="298989"/>
                  </a:lnTo>
                  <a:lnTo>
                    <a:pt x="112119" y="260687"/>
                  </a:lnTo>
                  <a:lnTo>
                    <a:pt x="139978" y="224457"/>
                  </a:lnTo>
                  <a:lnTo>
                    <a:pt x="170440" y="190444"/>
                  </a:lnTo>
                  <a:lnTo>
                    <a:pt x="203360" y="158794"/>
                  </a:lnTo>
                  <a:lnTo>
                    <a:pt x="238598" y="129653"/>
                  </a:lnTo>
                  <a:lnTo>
                    <a:pt x="276011" y="103166"/>
                  </a:lnTo>
                  <a:lnTo>
                    <a:pt x="315456" y="79479"/>
                  </a:lnTo>
                  <a:lnTo>
                    <a:pt x="356791" y="58738"/>
                  </a:lnTo>
                  <a:lnTo>
                    <a:pt x="399873" y="41088"/>
                  </a:lnTo>
                  <a:lnTo>
                    <a:pt x="444561" y="26675"/>
                  </a:lnTo>
                  <a:lnTo>
                    <a:pt x="490712" y="15645"/>
                  </a:lnTo>
                  <a:lnTo>
                    <a:pt x="538182" y="8143"/>
                  </a:lnTo>
                  <a:lnTo>
                    <a:pt x="586831" y="4316"/>
                  </a:lnTo>
                  <a:lnTo>
                    <a:pt x="586831" y="0"/>
                  </a:lnTo>
                  <a:lnTo>
                    <a:pt x="3672746" y="0"/>
                  </a:lnTo>
                  <a:lnTo>
                    <a:pt x="3720951" y="1855"/>
                  </a:lnTo>
                  <a:lnTo>
                    <a:pt x="3768086" y="7329"/>
                  </a:lnTo>
                  <a:lnTo>
                    <a:pt x="3814019" y="16282"/>
                  </a:lnTo>
                  <a:lnTo>
                    <a:pt x="3858618" y="28573"/>
                  </a:lnTo>
                  <a:lnTo>
                    <a:pt x="3901753" y="44064"/>
                  </a:lnTo>
                  <a:lnTo>
                    <a:pt x="3943291" y="62613"/>
                  </a:lnTo>
                  <a:lnTo>
                    <a:pt x="3983102" y="84082"/>
                  </a:lnTo>
                  <a:lnTo>
                    <a:pt x="4021053" y="108330"/>
                  </a:lnTo>
                  <a:lnTo>
                    <a:pt x="4057014" y="135218"/>
                  </a:lnTo>
                  <a:lnTo>
                    <a:pt x="4090854" y="164606"/>
                  </a:lnTo>
                  <a:lnTo>
                    <a:pt x="4122440" y="196353"/>
                  </a:lnTo>
                  <a:lnTo>
                    <a:pt x="4151641" y="230321"/>
                  </a:lnTo>
                  <a:lnTo>
                    <a:pt x="4178326" y="266370"/>
                  </a:lnTo>
                  <a:lnTo>
                    <a:pt x="4202364" y="304359"/>
                  </a:lnTo>
                  <a:lnTo>
                    <a:pt x="4223624" y="344148"/>
                  </a:lnTo>
                  <a:lnTo>
                    <a:pt x="4241973" y="385599"/>
                  </a:lnTo>
                  <a:lnTo>
                    <a:pt x="4257280" y="428571"/>
                  </a:lnTo>
                  <a:lnTo>
                    <a:pt x="4269415" y="472924"/>
                  </a:lnTo>
                  <a:lnTo>
                    <a:pt x="4278245" y="518519"/>
                  </a:lnTo>
                  <a:lnTo>
                    <a:pt x="4283640" y="565215"/>
                  </a:lnTo>
                  <a:lnTo>
                    <a:pt x="4285467" y="612874"/>
                  </a:lnTo>
                  <a:lnTo>
                    <a:pt x="4283612" y="660532"/>
                  </a:lnTo>
                  <a:lnTo>
                    <a:pt x="4278139" y="707229"/>
                  </a:lnTo>
                  <a:lnTo>
                    <a:pt x="4269188" y="752823"/>
                  </a:lnTo>
                  <a:lnTo>
                    <a:pt x="4256900" y="797177"/>
                  </a:lnTo>
                  <a:lnTo>
                    <a:pt x="4241414" y="840148"/>
                  </a:lnTo>
                  <a:lnTo>
                    <a:pt x="4222869" y="881599"/>
                  </a:lnTo>
                  <a:lnTo>
                    <a:pt x="4201405" y="921389"/>
                  </a:lnTo>
                  <a:lnTo>
                    <a:pt x="4177163" y="959378"/>
                  </a:lnTo>
                  <a:lnTo>
                    <a:pt x="4150282" y="995426"/>
                  </a:lnTo>
                  <a:lnTo>
                    <a:pt x="4120902" y="1029394"/>
                  </a:lnTo>
                  <a:lnTo>
                    <a:pt x="4089162" y="1061142"/>
                  </a:lnTo>
                  <a:lnTo>
                    <a:pt x="4055203" y="1090529"/>
                  </a:lnTo>
                  <a:lnTo>
                    <a:pt x="4019163" y="1117417"/>
                  </a:lnTo>
                  <a:lnTo>
                    <a:pt x="3981184" y="1141666"/>
                  </a:lnTo>
                  <a:lnTo>
                    <a:pt x="3941404" y="1163134"/>
                  </a:lnTo>
                  <a:lnTo>
                    <a:pt x="3899964" y="1181684"/>
                  </a:lnTo>
                  <a:lnTo>
                    <a:pt x="3857003" y="1197174"/>
                  </a:lnTo>
                  <a:lnTo>
                    <a:pt x="3812660" y="1209465"/>
                  </a:lnTo>
                  <a:lnTo>
                    <a:pt x="3767077" y="1218418"/>
                  </a:lnTo>
                  <a:lnTo>
                    <a:pt x="3720392" y="1223892"/>
                  </a:lnTo>
                  <a:lnTo>
                    <a:pt x="3672746" y="1225748"/>
                  </a:lnTo>
                  <a:close/>
                </a:path>
              </a:pathLst>
            </a:custGeom>
            <a:solidFill>
              <a:srgbClr val="0C7B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436771" y="4383302"/>
              <a:ext cx="1433071" cy="1432576"/>
            </a:xfrm>
            <a:prstGeom prst="rect">
              <a:avLst/>
            </a:prstGeom>
          </p:spPr>
        </p:pic>
        <p:sp>
          <p:nvSpPr>
            <p:cNvPr id="54" name="object 14"/>
            <p:cNvSpPr/>
            <p:nvPr/>
          </p:nvSpPr>
          <p:spPr>
            <a:xfrm>
              <a:off x="12423719" y="4369994"/>
              <a:ext cx="1459230" cy="1459230"/>
            </a:xfrm>
            <a:custGeom>
              <a:avLst/>
              <a:gdLst/>
              <a:ahLst/>
              <a:cxnLst/>
              <a:rect l="l" t="t" r="r" b="b"/>
              <a:pathLst>
                <a:path w="1459230" h="1459229">
                  <a:moveTo>
                    <a:pt x="729587" y="1459171"/>
                  </a:moveTo>
                  <a:lnTo>
                    <a:pt x="681687" y="1457616"/>
                  </a:lnTo>
                  <a:lnTo>
                    <a:pt x="634604" y="1453016"/>
                  </a:lnTo>
                  <a:lnTo>
                    <a:pt x="588435" y="1445468"/>
                  </a:lnTo>
                  <a:lnTo>
                    <a:pt x="543276" y="1435069"/>
                  </a:lnTo>
                  <a:lnTo>
                    <a:pt x="499226" y="1421915"/>
                  </a:lnTo>
                  <a:lnTo>
                    <a:pt x="456379" y="1406104"/>
                  </a:lnTo>
                  <a:lnTo>
                    <a:pt x="414835" y="1387732"/>
                  </a:lnTo>
                  <a:lnTo>
                    <a:pt x="374688" y="1366896"/>
                  </a:lnTo>
                  <a:lnTo>
                    <a:pt x="336037" y="1343693"/>
                  </a:lnTo>
                  <a:lnTo>
                    <a:pt x="298977" y="1318220"/>
                  </a:lnTo>
                  <a:lnTo>
                    <a:pt x="263607" y="1290574"/>
                  </a:lnTo>
                  <a:lnTo>
                    <a:pt x="230022" y="1260852"/>
                  </a:lnTo>
                  <a:lnTo>
                    <a:pt x="198320" y="1229150"/>
                  </a:lnTo>
                  <a:lnTo>
                    <a:pt x="168597" y="1195566"/>
                  </a:lnTo>
                  <a:lnTo>
                    <a:pt x="140951" y="1160196"/>
                  </a:lnTo>
                  <a:lnTo>
                    <a:pt x="115478" y="1123137"/>
                  </a:lnTo>
                  <a:lnTo>
                    <a:pt x="92275" y="1084486"/>
                  </a:lnTo>
                  <a:lnTo>
                    <a:pt x="71418" y="1044292"/>
                  </a:lnTo>
                  <a:lnTo>
                    <a:pt x="53067" y="1002797"/>
                  </a:lnTo>
                  <a:lnTo>
                    <a:pt x="37255" y="959951"/>
                  </a:lnTo>
                  <a:lnTo>
                    <a:pt x="24102" y="915901"/>
                  </a:lnTo>
                  <a:lnTo>
                    <a:pt x="13702" y="870744"/>
                  </a:lnTo>
                  <a:lnTo>
                    <a:pt x="6154" y="824576"/>
                  </a:lnTo>
                  <a:lnTo>
                    <a:pt x="1554" y="777494"/>
                  </a:lnTo>
                  <a:lnTo>
                    <a:pt x="0" y="729595"/>
                  </a:lnTo>
                  <a:lnTo>
                    <a:pt x="1570" y="681535"/>
                  </a:lnTo>
                  <a:lnTo>
                    <a:pt x="6154" y="634613"/>
                  </a:lnTo>
                  <a:lnTo>
                    <a:pt x="13702" y="588444"/>
                  </a:lnTo>
                  <a:lnTo>
                    <a:pt x="24102" y="543286"/>
                  </a:lnTo>
                  <a:lnTo>
                    <a:pt x="37256" y="499235"/>
                  </a:lnTo>
                  <a:lnTo>
                    <a:pt x="53142" y="456220"/>
                  </a:lnTo>
                  <a:lnTo>
                    <a:pt x="71440" y="414843"/>
                  </a:lnTo>
                  <a:lnTo>
                    <a:pt x="92276" y="374696"/>
                  </a:lnTo>
                  <a:lnTo>
                    <a:pt x="115479" y="336044"/>
                  </a:lnTo>
                  <a:lnTo>
                    <a:pt x="140953" y="298984"/>
                  </a:lnTo>
                  <a:lnTo>
                    <a:pt x="168599" y="263613"/>
                  </a:lnTo>
                  <a:lnTo>
                    <a:pt x="198322" y="230028"/>
                  </a:lnTo>
                  <a:lnTo>
                    <a:pt x="230024" y="198325"/>
                  </a:lnTo>
                  <a:lnTo>
                    <a:pt x="263609" y="168602"/>
                  </a:lnTo>
                  <a:lnTo>
                    <a:pt x="298980" y="140955"/>
                  </a:lnTo>
                  <a:lnTo>
                    <a:pt x="336039" y="115481"/>
                  </a:lnTo>
                  <a:lnTo>
                    <a:pt x="374690" y="92278"/>
                  </a:lnTo>
                  <a:lnTo>
                    <a:pt x="414837" y="71441"/>
                  </a:lnTo>
                  <a:lnTo>
                    <a:pt x="456381" y="53069"/>
                  </a:lnTo>
                  <a:lnTo>
                    <a:pt x="499227" y="37257"/>
                  </a:lnTo>
                  <a:lnTo>
                    <a:pt x="543278" y="24102"/>
                  </a:lnTo>
                  <a:lnTo>
                    <a:pt x="588436" y="13703"/>
                  </a:lnTo>
                  <a:lnTo>
                    <a:pt x="634605" y="6154"/>
                  </a:lnTo>
                  <a:lnTo>
                    <a:pt x="681687" y="1554"/>
                  </a:lnTo>
                  <a:lnTo>
                    <a:pt x="729587" y="0"/>
                  </a:lnTo>
                  <a:lnTo>
                    <a:pt x="777487" y="1554"/>
                  </a:lnTo>
                  <a:lnTo>
                    <a:pt x="824570" y="6154"/>
                  </a:lnTo>
                  <a:lnTo>
                    <a:pt x="870739" y="13703"/>
                  </a:lnTo>
                  <a:lnTo>
                    <a:pt x="915897" y="24103"/>
                  </a:lnTo>
                  <a:lnTo>
                    <a:pt x="924262" y="26600"/>
                  </a:lnTo>
                  <a:lnTo>
                    <a:pt x="729587" y="26600"/>
                  </a:lnTo>
                  <a:lnTo>
                    <a:pt x="681527" y="28225"/>
                  </a:lnTo>
                  <a:lnTo>
                    <a:pt x="634326" y="33030"/>
                  </a:lnTo>
                  <a:lnTo>
                    <a:pt x="588089" y="40908"/>
                  </a:lnTo>
                  <a:lnTo>
                    <a:pt x="542921" y="51755"/>
                  </a:lnTo>
                  <a:lnTo>
                    <a:pt x="498928" y="65465"/>
                  </a:lnTo>
                  <a:lnTo>
                    <a:pt x="456215" y="81932"/>
                  </a:lnTo>
                  <a:lnTo>
                    <a:pt x="414888" y="101052"/>
                  </a:lnTo>
                  <a:lnTo>
                    <a:pt x="375052" y="122718"/>
                  </a:lnTo>
                  <a:lnTo>
                    <a:pt x="336814" y="146825"/>
                  </a:lnTo>
                  <a:lnTo>
                    <a:pt x="300277" y="173267"/>
                  </a:lnTo>
                  <a:lnTo>
                    <a:pt x="265549" y="201939"/>
                  </a:lnTo>
                  <a:lnTo>
                    <a:pt x="232733" y="232736"/>
                  </a:lnTo>
                  <a:lnTo>
                    <a:pt x="201937" y="265551"/>
                  </a:lnTo>
                  <a:lnTo>
                    <a:pt x="173265" y="300280"/>
                  </a:lnTo>
                  <a:lnTo>
                    <a:pt x="146823" y="336817"/>
                  </a:lnTo>
                  <a:lnTo>
                    <a:pt x="122717" y="375056"/>
                  </a:lnTo>
                  <a:lnTo>
                    <a:pt x="101051" y="414892"/>
                  </a:lnTo>
                  <a:lnTo>
                    <a:pt x="81867" y="456389"/>
                  </a:lnTo>
                  <a:lnTo>
                    <a:pt x="65465" y="498933"/>
                  </a:lnTo>
                  <a:lnTo>
                    <a:pt x="51755" y="542927"/>
                  </a:lnTo>
                  <a:lnTo>
                    <a:pt x="40908" y="588096"/>
                  </a:lnTo>
                  <a:lnTo>
                    <a:pt x="33030" y="634334"/>
                  </a:lnTo>
                  <a:lnTo>
                    <a:pt x="28220" y="681696"/>
                  </a:lnTo>
                  <a:lnTo>
                    <a:pt x="26600" y="729595"/>
                  </a:lnTo>
                  <a:lnTo>
                    <a:pt x="28225" y="777655"/>
                  </a:lnTo>
                  <a:lnTo>
                    <a:pt x="33030" y="824856"/>
                  </a:lnTo>
                  <a:lnTo>
                    <a:pt x="40908" y="871094"/>
                  </a:lnTo>
                  <a:lnTo>
                    <a:pt x="51755" y="916262"/>
                  </a:lnTo>
                  <a:lnTo>
                    <a:pt x="65465" y="960255"/>
                  </a:lnTo>
                  <a:lnTo>
                    <a:pt x="81932" y="1002968"/>
                  </a:lnTo>
                  <a:lnTo>
                    <a:pt x="101077" y="1044342"/>
                  </a:lnTo>
                  <a:lnTo>
                    <a:pt x="122717" y="1084130"/>
                  </a:lnTo>
                  <a:lnTo>
                    <a:pt x="146823" y="1122369"/>
                  </a:lnTo>
                  <a:lnTo>
                    <a:pt x="173265" y="1158905"/>
                  </a:lnTo>
                  <a:lnTo>
                    <a:pt x="201937" y="1193633"/>
                  </a:lnTo>
                  <a:lnTo>
                    <a:pt x="232733" y="1226448"/>
                  </a:lnTo>
                  <a:lnTo>
                    <a:pt x="265549" y="1257244"/>
                  </a:lnTo>
                  <a:lnTo>
                    <a:pt x="300277" y="1285916"/>
                  </a:lnTo>
                  <a:lnTo>
                    <a:pt x="336814" y="1312358"/>
                  </a:lnTo>
                  <a:lnTo>
                    <a:pt x="375052" y="1336464"/>
                  </a:lnTo>
                  <a:lnTo>
                    <a:pt x="414888" y="1358129"/>
                  </a:lnTo>
                  <a:lnTo>
                    <a:pt x="456215" y="1377248"/>
                  </a:lnTo>
                  <a:lnTo>
                    <a:pt x="498928" y="1393715"/>
                  </a:lnTo>
                  <a:lnTo>
                    <a:pt x="542921" y="1407425"/>
                  </a:lnTo>
                  <a:lnTo>
                    <a:pt x="588089" y="1418272"/>
                  </a:lnTo>
                  <a:lnTo>
                    <a:pt x="634326" y="1426150"/>
                  </a:lnTo>
                  <a:lnTo>
                    <a:pt x="681527" y="1430954"/>
                  </a:lnTo>
                  <a:lnTo>
                    <a:pt x="729587" y="1432579"/>
                  </a:lnTo>
                  <a:lnTo>
                    <a:pt x="924236" y="1432579"/>
                  </a:lnTo>
                  <a:lnTo>
                    <a:pt x="915897" y="1435069"/>
                  </a:lnTo>
                  <a:lnTo>
                    <a:pt x="870738" y="1445468"/>
                  </a:lnTo>
                  <a:lnTo>
                    <a:pt x="824569" y="1453016"/>
                  </a:lnTo>
                  <a:lnTo>
                    <a:pt x="777486" y="1457616"/>
                  </a:lnTo>
                  <a:lnTo>
                    <a:pt x="729587" y="1459171"/>
                  </a:lnTo>
                  <a:close/>
                </a:path>
                <a:path w="1459230" h="1459229">
                  <a:moveTo>
                    <a:pt x="924236" y="1432579"/>
                  </a:moveTo>
                  <a:lnTo>
                    <a:pt x="729587" y="1432579"/>
                  </a:lnTo>
                  <a:lnTo>
                    <a:pt x="777646" y="1430954"/>
                  </a:lnTo>
                  <a:lnTo>
                    <a:pt x="824847" y="1426150"/>
                  </a:lnTo>
                  <a:lnTo>
                    <a:pt x="871084" y="1418271"/>
                  </a:lnTo>
                  <a:lnTo>
                    <a:pt x="916252" y="1407424"/>
                  </a:lnTo>
                  <a:lnTo>
                    <a:pt x="960245" y="1393715"/>
                  </a:lnTo>
                  <a:lnTo>
                    <a:pt x="1002958" y="1377247"/>
                  </a:lnTo>
                  <a:lnTo>
                    <a:pt x="1044285" y="1358128"/>
                  </a:lnTo>
                  <a:lnTo>
                    <a:pt x="1084121" y="1336463"/>
                  </a:lnTo>
                  <a:lnTo>
                    <a:pt x="1122360" y="1312356"/>
                  </a:lnTo>
                  <a:lnTo>
                    <a:pt x="1158897" y="1285914"/>
                  </a:lnTo>
                  <a:lnTo>
                    <a:pt x="1193626" y="1257242"/>
                  </a:lnTo>
                  <a:lnTo>
                    <a:pt x="1226442" y="1226446"/>
                  </a:lnTo>
                  <a:lnTo>
                    <a:pt x="1257239" y="1193631"/>
                  </a:lnTo>
                  <a:lnTo>
                    <a:pt x="1285911" y="1158903"/>
                  </a:lnTo>
                  <a:lnTo>
                    <a:pt x="1312353" y="1122366"/>
                  </a:lnTo>
                  <a:lnTo>
                    <a:pt x="1336460" y="1084128"/>
                  </a:lnTo>
                  <a:lnTo>
                    <a:pt x="1358126" y="1044292"/>
                  </a:lnTo>
                  <a:lnTo>
                    <a:pt x="1377311" y="1002797"/>
                  </a:lnTo>
                  <a:lnTo>
                    <a:pt x="1393713" y="960255"/>
                  </a:lnTo>
                  <a:lnTo>
                    <a:pt x="1407423" y="916262"/>
                  </a:lnTo>
                  <a:lnTo>
                    <a:pt x="1418271" y="871094"/>
                  </a:lnTo>
                  <a:lnTo>
                    <a:pt x="1426149" y="824856"/>
                  </a:lnTo>
                  <a:lnTo>
                    <a:pt x="1430959" y="777494"/>
                  </a:lnTo>
                  <a:lnTo>
                    <a:pt x="1432579" y="729595"/>
                  </a:lnTo>
                  <a:lnTo>
                    <a:pt x="1430954" y="681535"/>
                  </a:lnTo>
                  <a:lnTo>
                    <a:pt x="1426149" y="634334"/>
                  </a:lnTo>
                  <a:lnTo>
                    <a:pt x="1418271" y="588096"/>
                  </a:lnTo>
                  <a:lnTo>
                    <a:pt x="1407424" y="542927"/>
                  </a:lnTo>
                  <a:lnTo>
                    <a:pt x="1393714" y="498933"/>
                  </a:lnTo>
                  <a:lnTo>
                    <a:pt x="1377246" y="456220"/>
                  </a:lnTo>
                  <a:lnTo>
                    <a:pt x="1358099" y="414843"/>
                  </a:lnTo>
                  <a:lnTo>
                    <a:pt x="1336460" y="375056"/>
                  </a:lnTo>
                  <a:lnTo>
                    <a:pt x="1312353" y="336817"/>
                  </a:lnTo>
                  <a:lnTo>
                    <a:pt x="1285911" y="300280"/>
                  </a:lnTo>
                  <a:lnTo>
                    <a:pt x="1257239" y="265551"/>
                  </a:lnTo>
                  <a:lnTo>
                    <a:pt x="1226442" y="232736"/>
                  </a:lnTo>
                  <a:lnTo>
                    <a:pt x="1193626" y="201939"/>
                  </a:lnTo>
                  <a:lnTo>
                    <a:pt x="1158897" y="173267"/>
                  </a:lnTo>
                  <a:lnTo>
                    <a:pt x="1122360" y="146825"/>
                  </a:lnTo>
                  <a:lnTo>
                    <a:pt x="1084121" y="122718"/>
                  </a:lnTo>
                  <a:lnTo>
                    <a:pt x="1044285" y="101052"/>
                  </a:lnTo>
                  <a:lnTo>
                    <a:pt x="1002958" y="81932"/>
                  </a:lnTo>
                  <a:lnTo>
                    <a:pt x="960245" y="65465"/>
                  </a:lnTo>
                  <a:lnTo>
                    <a:pt x="916252" y="51755"/>
                  </a:lnTo>
                  <a:lnTo>
                    <a:pt x="871084" y="40908"/>
                  </a:lnTo>
                  <a:lnTo>
                    <a:pt x="824847" y="33030"/>
                  </a:lnTo>
                  <a:lnTo>
                    <a:pt x="777646" y="28225"/>
                  </a:lnTo>
                  <a:lnTo>
                    <a:pt x="729587" y="26600"/>
                  </a:lnTo>
                  <a:lnTo>
                    <a:pt x="924262" y="26600"/>
                  </a:lnTo>
                  <a:lnTo>
                    <a:pt x="1002794" y="53069"/>
                  </a:lnTo>
                  <a:lnTo>
                    <a:pt x="1044339" y="71442"/>
                  </a:lnTo>
                  <a:lnTo>
                    <a:pt x="1084486" y="92278"/>
                  </a:lnTo>
                  <a:lnTo>
                    <a:pt x="1123137" y="115482"/>
                  </a:lnTo>
                  <a:lnTo>
                    <a:pt x="1160196" y="140956"/>
                  </a:lnTo>
                  <a:lnTo>
                    <a:pt x="1195567" y="168603"/>
                  </a:lnTo>
                  <a:lnTo>
                    <a:pt x="1229152" y="198326"/>
                  </a:lnTo>
                  <a:lnTo>
                    <a:pt x="1260854" y="230029"/>
                  </a:lnTo>
                  <a:lnTo>
                    <a:pt x="1290576" y="263614"/>
                  </a:lnTo>
                  <a:lnTo>
                    <a:pt x="1318223" y="298985"/>
                  </a:lnTo>
                  <a:lnTo>
                    <a:pt x="1343696" y="336045"/>
                  </a:lnTo>
                  <a:lnTo>
                    <a:pt x="1366898" y="374697"/>
                  </a:lnTo>
                  <a:lnTo>
                    <a:pt x="1387756" y="414892"/>
                  </a:lnTo>
                  <a:lnTo>
                    <a:pt x="1406107" y="456389"/>
                  </a:lnTo>
                  <a:lnTo>
                    <a:pt x="1421918" y="499235"/>
                  </a:lnTo>
                  <a:lnTo>
                    <a:pt x="1435072" y="543286"/>
                  </a:lnTo>
                  <a:lnTo>
                    <a:pt x="1445471" y="588444"/>
                  </a:lnTo>
                  <a:lnTo>
                    <a:pt x="1453019" y="634613"/>
                  </a:lnTo>
                  <a:lnTo>
                    <a:pt x="1457619" y="681696"/>
                  </a:lnTo>
                  <a:lnTo>
                    <a:pt x="1459174" y="729595"/>
                  </a:lnTo>
                  <a:lnTo>
                    <a:pt x="1457603" y="777655"/>
                  </a:lnTo>
                  <a:lnTo>
                    <a:pt x="1453019" y="824576"/>
                  </a:lnTo>
                  <a:lnTo>
                    <a:pt x="1445471" y="870744"/>
                  </a:lnTo>
                  <a:lnTo>
                    <a:pt x="1435072" y="915901"/>
                  </a:lnTo>
                  <a:lnTo>
                    <a:pt x="1421918" y="959951"/>
                  </a:lnTo>
                  <a:lnTo>
                    <a:pt x="1406031" y="1002968"/>
                  </a:lnTo>
                  <a:lnTo>
                    <a:pt x="1387734" y="1044342"/>
                  </a:lnTo>
                  <a:lnTo>
                    <a:pt x="1366898" y="1084488"/>
                  </a:lnTo>
                  <a:lnTo>
                    <a:pt x="1343695" y="1123138"/>
                  </a:lnTo>
                  <a:lnTo>
                    <a:pt x="1318222" y="1160197"/>
                  </a:lnTo>
                  <a:lnTo>
                    <a:pt x="1290575" y="1195567"/>
                  </a:lnTo>
                  <a:lnTo>
                    <a:pt x="1260853" y="1229151"/>
                  </a:lnTo>
                  <a:lnTo>
                    <a:pt x="1229150" y="1260853"/>
                  </a:lnTo>
                  <a:lnTo>
                    <a:pt x="1195566" y="1290575"/>
                  </a:lnTo>
                  <a:lnTo>
                    <a:pt x="1160195" y="1318221"/>
                  </a:lnTo>
                  <a:lnTo>
                    <a:pt x="1123136" y="1343694"/>
                  </a:lnTo>
                  <a:lnTo>
                    <a:pt x="1084484" y="1366897"/>
                  </a:lnTo>
                  <a:lnTo>
                    <a:pt x="1044338" y="1387732"/>
                  </a:lnTo>
                  <a:lnTo>
                    <a:pt x="1002793" y="1406104"/>
                  </a:lnTo>
                  <a:lnTo>
                    <a:pt x="959947" y="1421915"/>
                  </a:lnTo>
                  <a:lnTo>
                    <a:pt x="924236" y="1432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31"/>
          <p:cNvSpPr txBox="1"/>
          <p:nvPr/>
        </p:nvSpPr>
        <p:spPr>
          <a:xfrm>
            <a:off x="10644198" y="4143368"/>
            <a:ext cx="2650490" cy="806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95"/>
              </a:spcBef>
            </a:pPr>
            <a:r>
              <a:rPr sz="2050" spc="20" dirty="0">
                <a:solidFill>
                  <a:srgbClr val="FFFFFF"/>
                </a:solidFill>
                <a:latin typeface="Tahoma"/>
                <a:cs typeface="Tahoma"/>
              </a:rPr>
              <a:t>СООО</a:t>
            </a:r>
            <a:r>
              <a:rPr sz="205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spc="75" dirty="0">
                <a:solidFill>
                  <a:srgbClr val="FFFFFF"/>
                </a:solidFill>
                <a:latin typeface="Tahoma"/>
                <a:cs typeface="Tahoma"/>
              </a:rPr>
              <a:t>«Дети-Ангелы </a:t>
            </a:r>
            <a:r>
              <a:rPr sz="2050" spc="-6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spc="90" dirty="0">
                <a:solidFill>
                  <a:srgbClr val="FFFFFF"/>
                </a:solidFill>
                <a:latin typeface="Tahoma"/>
                <a:cs typeface="Tahoma"/>
              </a:rPr>
              <a:t>Смоленск»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56" name="object 32"/>
          <p:cNvSpPr txBox="1"/>
          <p:nvPr/>
        </p:nvSpPr>
        <p:spPr>
          <a:xfrm>
            <a:off x="10787074" y="6072194"/>
            <a:ext cx="2453640" cy="3422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50" spc="75" dirty="0">
                <a:solidFill>
                  <a:srgbClr val="FFFFFF"/>
                </a:solidFill>
                <a:latin typeface="Tahoma"/>
                <a:cs typeface="Tahoma"/>
              </a:rPr>
              <a:t>СмолМИЛОСЕРДИЕ</a:t>
            </a:r>
            <a:endParaRPr sz="2050">
              <a:latin typeface="Tahoma"/>
              <a:cs typeface="Tahoma"/>
            </a:endParaRPr>
          </a:p>
        </p:txBody>
      </p:sp>
      <p:cxnSp>
        <p:nvCxnSpPr>
          <p:cNvPr id="58" name="Прямая со стрелкой 57"/>
          <p:cNvCxnSpPr/>
          <p:nvPr/>
        </p:nvCxnSpPr>
        <p:spPr>
          <a:xfrm>
            <a:off x="7215174" y="3000360"/>
            <a:ext cx="1500198" cy="1588"/>
          </a:xfrm>
          <a:prstGeom prst="straightConnector1">
            <a:avLst/>
          </a:prstGeom>
          <a:ln w="5397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7215174" y="4500558"/>
            <a:ext cx="1500198" cy="1588"/>
          </a:xfrm>
          <a:prstGeom prst="straightConnector1">
            <a:avLst/>
          </a:prstGeom>
          <a:ln w="5397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7215174" y="6143632"/>
            <a:ext cx="1500198" cy="1588"/>
          </a:xfrm>
          <a:prstGeom prst="straightConnector1">
            <a:avLst/>
          </a:prstGeom>
          <a:ln w="5397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"/>
          <p:cNvSpPr/>
          <p:nvPr/>
        </p:nvSpPr>
        <p:spPr>
          <a:xfrm>
            <a:off x="0" y="0"/>
            <a:ext cx="14712950" cy="7141209"/>
          </a:xfrm>
          <a:custGeom>
            <a:avLst/>
            <a:gdLst/>
            <a:ahLst/>
            <a:cxnLst/>
            <a:rect l="l" t="t" r="r" b="b"/>
            <a:pathLst>
              <a:path w="14712950" h="7141209">
                <a:moveTo>
                  <a:pt x="0" y="7140911"/>
                </a:moveTo>
                <a:lnTo>
                  <a:pt x="14712821" y="7140911"/>
                </a:lnTo>
                <a:lnTo>
                  <a:pt x="14712821" y="0"/>
                </a:lnTo>
                <a:lnTo>
                  <a:pt x="0" y="0"/>
                </a:lnTo>
                <a:lnTo>
                  <a:pt x="0" y="7140911"/>
                </a:lnTo>
                <a:close/>
              </a:path>
            </a:pathLst>
          </a:custGeom>
          <a:solidFill>
            <a:srgbClr val="FAD0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6B28DB34-83F0-4DE0-96EF-ECF0F2EF9AA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4478000" y="9639300"/>
            <a:ext cx="2764790" cy="39115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ts val="2870"/>
              </a:lnSpc>
              <a:spcBef>
                <a:spcPts val="210"/>
              </a:spcBef>
            </a:pPr>
            <a:r>
              <a:rPr spc="80" dirty="0"/>
              <a:t>Созидание</a:t>
            </a:r>
            <a:r>
              <a:rPr spc="-95" dirty="0"/>
              <a:t> </a:t>
            </a:r>
            <a:r>
              <a:rPr spc="110" dirty="0"/>
              <a:t>сердец</a:t>
            </a:r>
          </a:p>
        </p:txBody>
      </p:sp>
      <p:pic>
        <p:nvPicPr>
          <p:cNvPr id="23" name="object 7">
            <a:extLst>
              <a:ext uri="{FF2B5EF4-FFF2-40B4-BE49-F238E27FC236}">
                <a16:creationId xmlns:a16="http://schemas.microsoft.com/office/drawing/2014/main" id="{228B2CE6-F607-4FB9-8B10-8A2705ADFCB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45000" y="9258300"/>
            <a:ext cx="942974" cy="876299"/>
          </a:xfrm>
          <a:prstGeom prst="rect">
            <a:avLst/>
          </a:prstGeom>
        </p:spPr>
      </p:pic>
      <p:sp>
        <p:nvSpPr>
          <p:cNvPr id="26" name="object 2"/>
          <p:cNvSpPr txBox="1">
            <a:spLocks/>
          </p:cNvSpPr>
          <p:nvPr/>
        </p:nvSpPr>
        <p:spPr>
          <a:xfrm>
            <a:off x="428564" y="214278"/>
            <a:ext cx="14144724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500" b="1" kern="0" spc="-395" dirty="0">
                <a:solidFill>
                  <a:srgbClr val="3D4979"/>
                </a:solidFill>
                <a:latin typeface="Trebuchet MS"/>
                <a:ea typeface="+mj-ea"/>
                <a:cs typeface="Trebuchet MS"/>
              </a:rPr>
              <a:t>Мини-проект «Пасхальные каникулы» </a:t>
            </a:r>
          </a:p>
        </p:txBody>
      </p:sp>
      <p:sp>
        <p:nvSpPr>
          <p:cNvPr id="29" name="object 4"/>
          <p:cNvSpPr/>
          <p:nvPr/>
        </p:nvSpPr>
        <p:spPr>
          <a:xfrm>
            <a:off x="14712315" y="0"/>
            <a:ext cx="3575685" cy="7141209"/>
          </a:xfrm>
          <a:custGeom>
            <a:avLst/>
            <a:gdLst/>
            <a:ahLst/>
            <a:cxnLst/>
            <a:rect l="l" t="t" r="r" b="b"/>
            <a:pathLst>
              <a:path w="3575684" h="7141209">
                <a:moveTo>
                  <a:pt x="0" y="7140911"/>
                </a:moveTo>
                <a:lnTo>
                  <a:pt x="3575178" y="7140911"/>
                </a:lnTo>
                <a:lnTo>
                  <a:pt x="3575178" y="0"/>
                </a:lnTo>
                <a:lnTo>
                  <a:pt x="0" y="0"/>
                </a:lnTo>
                <a:lnTo>
                  <a:pt x="0" y="7140911"/>
                </a:lnTo>
                <a:close/>
              </a:path>
            </a:pathLst>
          </a:custGeom>
          <a:solidFill>
            <a:srgbClr val="3D4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object 38"/>
          <p:cNvGrpSpPr/>
          <p:nvPr/>
        </p:nvGrpSpPr>
        <p:grpSpPr>
          <a:xfrm>
            <a:off x="15430544" y="0"/>
            <a:ext cx="2357454" cy="2286016"/>
            <a:chOff x="1416785" y="3083996"/>
            <a:chExt cx="2952750" cy="2952750"/>
          </a:xfrm>
        </p:grpSpPr>
        <p:sp>
          <p:nvSpPr>
            <p:cNvPr id="32" name="object 39"/>
            <p:cNvSpPr/>
            <p:nvPr/>
          </p:nvSpPr>
          <p:spPr>
            <a:xfrm>
              <a:off x="1416785" y="3083996"/>
              <a:ext cx="2952750" cy="2952750"/>
            </a:xfrm>
            <a:custGeom>
              <a:avLst/>
              <a:gdLst/>
              <a:ahLst/>
              <a:cxnLst/>
              <a:rect l="l" t="t" r="r" b="b"/>
              <a:pathLst>
                <a:path w="2952750" h="2952750">
                  <a:moveTo>
                    <a:pt x="1476374" y="2952749"/>
                  </a:moveTo>
                  <a:lnTo>
                    <a:pt x="1422034" y="2951749"/>
                  </a:lnTo>
                  <a:lnTo>
                    <a:pt x="1367765" y="2948749"/>
                  </a:lnTo>
                  <a:lnTo>
                    <a:pt x="1313644" y="2943754"/>
                  </a:lnTo>
                  <a:lnTo>
                    <a:pt x="1259745" y="2936769"/>
                  </a:lnTo>
                  <a:lnTo>
                    <a:pt x="1206140" y="2927806"/>
                  </a:lnTo>
                  <a:lnTo>
                    <a:pt x="1152898" y="2916876"/>
                  </a:lnTo>
                  <a:lnTo>
                    <a:pt x="1100095" y="2903993"/>
                  </a:lnTo>
                  <a:lnTo>
                    <a:pt x="1047805" y="2889177"/>
                  </a:lnTo>
                  <a:lnTo>
                    <a:pt x="996096" y="2872445"/>
                  </a:lnTo>
                  <a:lnTo>
                    <a:pt x="945034" y="2853821"/>
                  </a:lnTo>
                  <a:lnTo>
                    <a:pt x="894693" y="2833330"/>
                  </a:lnTo>
                  <a:lnTo>
                    <a:pt x="845143" y="2811001"/>
                  </a:lnTo>
                  <a:lnTo>
                    <a:pt x="796448" y="2786864"/>
                  </a:lnTo>
                  <a:lnTo>
                    <a:pt x="748672" y="2760949"/>
                  </a:lnTo>
                  <a:lnTo>
                    <a:pt x="701882" y="2733293"/>
                  </a:lnTo>
                  <a:lnTo>
                    <a:pt x="656144" y="2703935"/>
                  </a:lnTo>
                  <a:lnTo>
                    <a:pt x="611518" y="2672913"/>
                  </a:lnTo>
                  <a:lnTo>
                    <a:pt x="568062" y="2640269"/>
                  </a:lnTo>
                  <a:lnTo>
                    <a:pt x="525836" y="2606047"/>
                  </a:lnTo>
                  <a:lnTo>
                    <a:pt x="484901" y="2570296"/>
                  </a:lnTo>
                  <a:lnTo>
                    <a:pt x="445310" y="2533062"/>
                  </a:lnTo>
                  <a:lnTo>
                    <a:pt x="407114" y="2494395"/>
                  </a:lnTo>
                  <a:lnTo>
                    <a:pt x="370367" y="2454347"/>
                  </a:lnTo>
                  <a:lnTo>
                    <a:pt x="335121" y="2412976"/>
                  </a:lnTo>
                  <a:lnTo>
                    <a:pt x="301422" y="2370336"/>
                  </a:lnTo>
                  <a:lnTo>
                    <a:pt x="269313" y="2326483"/>
                  </a:lnTo>
                  <a:lnTo>
                    <a:pt x="238840" y="2281477"/>
                  </a:lnTo>
                  <a:lnTo>
                    <a:pt x="210045" y="2235382"/>
                  </a:lnTo>
                  <a:lnTo>
                    <a:pt x="182967" y="2188259"/>
                  </a:lnTo>
                  <a:lnTo>
                    <a:pt x="157640" y="2140169"/>
                  </a:lnTo>
                  <a:lnTo>
                    <a:pt x="134101" y="2091179"/>
                  </a:lnTo>
                  <a:lnTo>
                    <a:pt x="112382" y="2041358"/>
                  </a:lnTo>
                  <a:lnTo>
                    <a:pt x="92511" y="1990772"/>
                  </a:lnTo>
                  <a:lnTo>
                    <a:pt x="74515" y="1939486"/>
                  </a:lnTo>
                  <a:lnTo>
                    <a:pt x="58418" y="1887572"/>
                  </a:lnTo>
                  <a:lnTo>
                    <a:pt x="44244" y="1835104"/>
                  </a:lnTo>
                  <a:lnTo>
                    <a:pt x="32011" y="1782149"/>
                  </a:lnTo>
                  <a:lnTo>
                    <a:pt x="21735" y="1728778"/>
                  </a:lnTo>
                  <a:lnTo>
                    <a:pt x="13430" y="1675065"/>
                  </a:lnTo>
                  <a:lnTo>
                    <a:pt x="7109" y="1621084"/>
                  </a:lnTo>
                  <a:lnTo>
                    <a:pt x="2778" y="1566908"/>
                  </a:lnTo>
                  <a:lnTo>
                    <a:pt x="444" y="1512606"/>
                  </a:lnTo>
                  <a:lnTo>
                    <a:pt x="0" y="1476374"/>
                  </a:lnTo>
                  <a:lnTo>
                    <a:pt x="111" y="1458256"/>
                  </a:lnTo>
                  <a:lnTo>
                    <a:pt x="1778" y="1403932"/>
                  </a:lnTo>
                  <a:lnTo>
                    <a:pt x="5443" y="1349707"/>
                  </a:lnTo>
                  <a:lnTo>
                    <a:pt x="11102" y="1295650"/>
                  </a:lnTo>
                  <a:lnTo>
                    <a:pt x="18747" y="1241839"/>
                  </a:lnTo>
                  <a:lnTo>
                    <a:pt x="28368" y="1188348"/>
                  </a:lnTo>
                  <a:lnTo>
                    <a:pt x="39950" y="1135247"/>
                  </a:lnTo>
                  <a:lnTo>
                    <a:pt x="53480" y="1082606"/>
                  </a:lnTo>
                  <a:lnTo>
                    <a:pt x="68938" y="1030499"/>
                  </a:lnTo>
                  <a:lnTo>
                    <a:pt x="86302" y="978999"/>
                  </a:lnTo>
                  <a:lnTo>
                    <a:pt x="105551" y="928172"/>
                  </a:lnTo>
                  <a:lnTo>
                    <a:pt x="126658" y="878086"/>
                  </a:lnTo>
                  <a:lnTo>
                    <a:pt x="149595" y="828811"/>
                  </a:lnTo>
                  <a:lnTo>
                    <a:pt x="174328" y="780416"/>
                  </a:lnTo>
                  <a:lnTo>
                    <a:pt x="200826" y="732964"/>
                  </a:lnTo>
                  <a:lnTo>
                    <a:pt x="229054" y="686517"/>
                  </a:lnTo>
                  <a:lnTo>
                    <a:pt x="258972" y="641141"/>
                  </a:lnTo>
                  <a:lnTo>
                    <a:pt x="290539" y="596899"/>
                  </a:lnTo>
                  <a:lnTo>
                    <a:pt x="323713" y="553849"/>
                  </a:lnTo>
                  <a:lnTo>
                    <a:pt x="358450" y="512046"/>
                  </a:lnTo>
                  <a:lnTo>
                    <a:pt x="394703" y="471551"/>
                  </a:lnTo>
                  <a:lnTo>
                    <a:pt x="432420" y="432420"/>
                  </a:lnTo>
                  <a:lnTo>
                    <a:pt x="471551" y="394703"/>
                  </a:lnTo>
                  <a:lnTo>
                    <a:pt x="512046" y="358450"/>
                  </a:lnTo>
                  <a:lnTo>
                    <a:pt x="553848" y="323713"/>
                  </a:lnTo>
                  <a:lnTo>
                    <a:pt x="596899" y="290539"/>
                  </a:lnTo>
                  <a:lnTo>
                    <a:pt x="641141" y="258972"/>
                  </a:lnTo>
                  <a:lnTo>
                    <a:pt x="686517" y="229054"/>
                  </a:lnTo>
                  <a:lnTo>
                    <a:pt x="732964" y="200826"/>
                  </a:lnTo>
                  <a:lnTo>
                    <a:pt x="780416" y="174328"/>
                  </a:lnTo>
                  <a:lnTo>
                    <a:pt x="828811" y="149595"/>
                  </a:lnTo>
                  <a:lnTo>
                    <a:pt x="878086" y="126658"/>
                  </a:lnTo>
                  <a:lnTo>
                    <a:pt x="928172" y="105551"/>
                  </a:lnTo>
                  <a:lnTo>
                    <a:pt x="978999" y="86302"/>
                  </a:lnTo>
                  <a:lnTo>
                    <a:pt x="1030499" y="68938"/>
                  </a:lnTo>
                  <a:lnTo>
                    <a:pt x="1082606" y="53480"/>
                  </a:lnTo>
                  <a:lnTo>
                    <a:pt x="1135247" y="39950"/>
                  </a:lnTo>
                  <a:lnTo>
                    <a:pt x="1188348" y="28368"/>
                  </a:lnTo>
                  <a:lnTo>
                    <a:pt x="1241839" y="18748"/>
                  </a:lnTo>
                  <a:lnTo>
                    <a:pt x="1295650" y="11102"/>
                  </a:lnTo>
                  <a:lnTo>
                    <a:pt x="1349707" y="5443"/>
                  </a:lnTo>
                  <a:lnTo>
                    <a:pt x="1403932" y="1778"/>
                  </a:lnTo>
                  <a:lnTo>
                    <a:pt x="1458256" y="111"/>
                  </a:lnTo>
                  <a:lnTo>
                    <a:pt x="1476374" y="0"/>
                  </a:lnTo>
                  <a:lnTo>
                    <a:pt x="1494493" y="111"/>
                  </a:lnTo>
                  <a:lnTo>
                    <a:pt x="1548817" y="1778"/>
                  </a:lnTo>
                  <a:lnTo>
                    <a:pt x="1603042" y="5443"/>
                  </a:lnTo>
                  <a:lnTo>
                    <a:pt x="1657098" y="11102"/>
                  </a:lnTo>
                  <a:lnTo>
                    <a:pt x="1710910" y="18748"/>
                  </a:lnTo>
                  <a:lnTo>
                    <a:pt x="1764401" y="28368"/>
                  </a:lnTo>
                  <a:lnTo>
                    <a:pt x="1817501" y="39950"/>
                  </a:lnTo>
                  <a:lnTo>
                    <a:pt x="1870142" y="53480"/>
                  </a:lnTo>
                  <a:lnTo>
                    <a:pt x="1922250" y="68938"/>
                  </a:lnTo>
                  <a:lnTo>
                    <a:pt x="1973750" y="86302"/>
                  </a:lnTo>
                  <a:lnTo>
                    <a:pt x="2024576" y="105551"/>
                  </a:lnTo>
                  <a:lnTo>
                    <a:pt x="2074662" y="126658"/>
                  </a:lnTo>
                  <a:lnTo>
                    <a:pt x="2123938" y="149595"/>
                  </a:lnTo>
                  <a:lnTo>
                    <a:pt x="2172333" y="174328"/>
                  </a:lnTo>
                  <a:lnTo>
                    <a:pt x="2219785" y="200826"/>
                  </a:lnTo>
                  <a:lnTo>
                    <a:pt x="2266232" y="229054"/>
                  </a:lnTo>
                  <a:lnTo>
                    <a:pt x="2311607" y="258972"/>
                  </a:lnTo>
                  <a:lnTo>
                    <a:pt x="2355850" y="290539"/>
                  </a:lnTo>
                  <a:lnTo>
                    <a:pt x="2398900" y="323713"/>
                  </a:lnTo>
                  <a:lnTo>
                    <a:pt x="2440702" y="358450"/>
                  </a:lnTo>
                  <a:lnTo>
                    <a:pt x="2481198" y="394703"/>
                  </a:lnTo>
                  <a:lnTo>
                    <a:pt x="2520329" y="432420"/>
                  </a:lnTo>
                  <a:lnTo>
                    <a:pt x="2558046" y="471551"/>
                  </a:lnTo>
                  <a:lnTo>
                    <a:pt x="2594298" y="512046"/>
                  </a:lnTo>
                  <a:lnTo>
                    <a:pt x="2629036" y="553849"/>
                  </a:lnTo>
                  <a:lnTo>
                    <a:pt x="2662210" y="596899"/>
                  </a:lnTo>
                  <a:lnTo>
                    <a:pt x="2693776" y="641141"/>
                  </a:lnTo>
                  <a:lnTo>
                    <a:pt x="2723695" y="686517"/>
                  </a:lnTo>
                  <a:lnTo>
                    <a:pt x="2751923" y="732964"/>
                  </a:lnTo>
                  <a:lnTo>
                    <a:pt x="2778420" y="780416"/>
                  </a:lnTo>
                  <a:lnTo>
                    <a:pt x="2803154" y="828811"/>
                  </a:lnTo>
                  <a:lnTo>
                    <a:pt x="2826090" y="878086"/>
                  </a:lnTo>
                  <a:lnTo>
                    <a:pt x="2847197" y="928172"/>
                  </a:lnTo>
                  <a:lnTo>
                    <a:pt x="2866446" y="978999"/>
                  </a:lnTo>
                  <a:lnTo>
                    <a:pt x="2883811" y="1030499"/>
                  </a:lnTo>
                  <a:lnTo>
                    <a:pt x="2899269" y="1082606"/>
                  </a:lnTo>
                  <a:lnTo>
                    <a:pt x="2912799" y="1135247"/>
                  </a:lnTo>
                  <a:lnTo>
                    <a:pt x="2924381" y="1188348"/>
                  </a:lnTo>
                  <a:lnTo>
                    <a:pt x="2934001" y="1241839"/>
                  </a:lnTo>
                  <a:lnTo>
                    <a:pt x="2941646" y="1295650"/>
                  </a:lnTo>
                  <a:lnTo>
                    <a:pt x="2947306" y="1349707"/>
                  </a:lnTo>
                  <a:lnTo>
                    <a:pt x="2950971" y="1403932"/>
                  </a:lnTo>
                  <a:lnTo>
                    <a:pt x="2952638" y="1458256"/>
                  </a:lnTo>
                  <a:lnTo>
                    <a:pt x="2952749" y="1476374"/>
                  </a:lnTo>
                  <a:lnTo>
                    <a:pt x="2952638" y="1494493"/>
                  </a:lnTo>
                  <a:lnTo>
                    <a:pt x="2950971" y="1548817"/>
                  </a:lnTo>
                  <a:lnTo>
                    <a:pt x="2947305" y="1603042"/>
                  </a:lnTo>
                  <a:lnTo>
                    <a:pt x="2941646" y="1657099"/>
                  </a:lnTo>
                  <a:lnTo>
                    <a:pt x="2934001" y="1710910"/>
                  </a:lnTo>
                  <a:lnTo>
                    <a:pt x="2924381" y="1764401"/>
                  </a:lnTo>
                  <a:lnTo>
                    <a:pt x="2912799" y="1817501"/>
                  </a:lnTo>
                  <a:lnTo>
                    <a:pt x="2899269" y="1870142"/>
                  </a:lnTo>
                  <a:lnTo>
                    <a:pt x="2883811" y="1922250"/>
                  </a:lnTo>
                  <a:lnTo>
                    <a:pt x="2866446" y="1973750"/>
                  </a:lnTo>
                  <a:lnTo>
                    <a:pt x="2847197" y="2024576"/>
                  </a:lnTo>
                  <a:lnTo>
                    <a:pt x="2826090" y="2074662"/>
                  </a:lnTo>
                  <a:lnTo>
                    <a:pt x="2803154" y="2123937"/>
                  </a:lnTo>
                  <a:lnTo>
                    <a:pt x="2778420" y="2172332"/>
                  </a:lnTo>
                  <a:lnTo>
                    <a:pt x="2751923" y="2219784"/>
                  </a:lnTo>
                  <a:lnTo>
                    <a:pt x="2723695" y="2266231"/>
                  </a:lnTo>
                  <a:lnTo>
                    <a:pt x="2693776" y="2311608"/>
                  </a:lnTo>
                  <a:lnTo>
                    <a:pt x="2662209" y="2355850"/>
                  </a:lnTo>
                  <a:lnTo>
                    <a:pt x="2629036" y="2398900"/>
                  </a:lnTo>
                  <a:lnTo>
                    <a:pt x="2594298" y="2440702"/>
                  </a:lnTo>
                  <a:lnTo>
                    <a:pt x="2558046" y="2481198"/>
                  </a:lnTo>
                  <a:lnTo>
                    <a:pt x="2520329" y="2520329"/>
                  </a:lnTo>
                  <a:lnTo>
                    <a:pt x="2481198" y="2558046"/>
                  </a:lnTo>
                  <a:lnTo>
                    <a:pt x="2440702" y="2594299"/>
                  </a:lnTo>
                  <a:lnTo>
                    <a:pt x="2398900" y="2629036"/>
                  </a:lnTo>
                  <a:lnTo>
                    <a:pt x="2355850" y="2662209"/>
                  </a:lnTo>
                  <a:lnTo>
                    <a:pt x="2311607" y="2693776"/>
                  </a:lnTo>
                  <a:lnTo>
                    <a:pt x="2266231" y="2723695"/>
                  </a:lnTo>
                  <a:lnTo>
                    <a:pt x="2219784" y="2751922"/>
                  </a:lnTo>
                  <a:lnTo>
                    <a:pt x="2172333" y="2778420"/>
                  </a:lnTo>
                  <a:lnTo>
                    <a:pt x="2123937" y="2803154"/>
                  </a:lnTo>
                  <a:lnTo>
                    <a:pt x="2074662" y="2826090"/>
                  </a:lnTo>
                  <a:lnTo>
                    <a:pt x="2024576" y="2847197"/>
                  </a:lnTo>
                  <a:lnTo>
                    <a:pt x="1973750" y="2866446"/>
                  </a:lnTo>
                  <a:lnTo>
                    <a:pt x="1922249" y="2883811"/>
                  </a:lnTo>
                  <a:lnTo>
                    <a:pt x="1870142" y="2899269"/>
                  </a:lnTo>
                  <a:lnTo>
                    <a:pt x="1817501" y="2912798"/>
                  </a:lnTo>
                  <a:lnTo>
                    <a:pt x="1764401" y="2924381"/>
                  </a:lnTo>
                  <a:lnTo>
                    <a:pt x="1710910" y="2934001"/>
                  </a:lnTo>
                  <a:lnTo>
                    <a:pt x="1657098" y="2941646"/>
                  </a:lnTo>
                  <a:lnTo>
                    <a:pt x="1603042" y="2947305"/>
                  </a:lnTo>
                  <a:lnTo>
                    <a:pt x="1548817" y="2950971"/>
                  </a:lnTo>
                  <a:lnTo>
                    <a:pt x="1494493" y="2952638"/>
                  </a:lnTo>
                  <a:lnTo>
                    <a:pt x="1476374" y="2952749"/>
                  </a:lnTo>
                  <a:close/>
                </a:path>
              </a:pathLst>
            </a:custGeom>
            <a:solidFill>
              <a:srgbClr val="3D49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40"/>
            <p:cNvSpPr/>
            <p:nvPr/>
          </p:nvSpPr>
          <p:spPr>
            <a:xfrm>
              <a:off x="1663051" y="3330262"/>
              <a:ext cx="2162175" cy="2162175"/>
            </a:xfrm>
            <a:custGeom>
              <a:avLst/>
              <a:gdLst/>
              <a:ahLst/>
              <a:cxnLst/>
              <a:rect l="l" t="t" r="r" b="b"/>
              <a:pathLst>
                <a:path w="2162175" h="2162175">
                  <a:moveTo>
                    <a:pt x="1081087" y="2162174"/>
                  </a:moveTo>
                  <a:lnTo>
                    <a:pt x="1032931" y="2161121"/>
                  </a:lnTo>
                  <a:lnTo>
                    <a:pt x="985315" y="2157990"/>
                  </a:lnTo>
                  <a:lnTo>
                    <a:pt x="938282" y="2152826"/>
                  </a:lnTo>
                  <a:lnTo>
                    <a:pt x="891876" y="2145672"/>
                  </a:lnTo>
                  <a:lnTo>
                    <a:pt x="846141" y="2136573"/>
                  </a:lnTo>
                  <a:lnTo>
                    <a:pt x="801122" y="2125572"/>
                  </a:lnTo>
                  <a:lnTo>
                    <a:pt x="756861" y="2112714"/>
                  </a:lnTo>
                  <a:lnTo>
                    <a:pt x="713404" y="2098041"/>
                  </a:lnTo>
                  <a:lnTo>
                    <a:pt x="670794" y="2081599"/>
                  </a:lnTo>
                  <a:lnTo>
                    <a:pt x="629075" y="2063431"/>
                  </a:lnTo>
                  <a:lnTo>
                    <a:pt x="588290" y="2043581"/>
                  </a:lnTo>
                  <a:lnTo>
                    <a:pt x="548485" y="2022093"/>
                  </a:lnTo>
                  <a:lnTo>
                    <a:pt x="509702" y="1999011"/>
                  </a:lnTo>
                  <a:lnTo>
                    <a:pt x="471986" y="1974379"/>
                  </a:lnTo>
                  <a:lnTo>
                    <a:pt x="435381" y="1948241"/>
                  </a:lnTo>
                  <a:lnTo>
                    <a:pt x="399930" y="1920641"/>
                  </a:lnTo>
                  <a:lnTo>
                    <a:pt x="365678" y="1891622"/>
                  </a:lnTo>
                  <a:lnTo>
                    <a:pt x="332668" y="1861229"/>
                  </a:lnTo>
                  <a:lnTo>
                    <a:pt x="300945" y="1829506"/>
                  </a:lnTo>
                  <a:lnTo>
                    <a:pt x="270552" y="1796496"/>
                  </a:lnTo>
                  <a:lnTo>
                    <a:pt x="241533" y="1762244"/>
                  </a:lnTo>
                  <a:lnTo>
                    <a:pt x="213933" y="1726793"/>
                  </a:lnTo>
                  <a:lnTo>
                    <a:pt x="187795" y="1690188"/>
                  </a:lnTo>
                  <a:lnTo>
                    <a:pt x="163163" y="1652472"/>
                  </a:lnTo>
                  <a:lnTo>
                    <a:pt x="140081" y="1613689"/>
                  </a:lnTo>
                  <a:lnTo>
                    <a:pt x="118593" y="1573884"/>
                  </a:lnTo>
                  <a:lnTo>
                    <a:pt x="98743" y="1533099"/>
                  </a:lnTo>
                  <a:lnTo>
                    <a:pt x="80575" y="1491380"/>
                  </a:lnTo>
                  <a:lnTo>
                    <a:pt x="64133" y="1448770"/>
                  </a:lnTo>
                  <a:lnTo>
                    <a:pt x="49460" y="1405313"/>
                  </a:lnTo>
                  <a:lnTo>
                    <a:pt x="36602" y="1361052"/>
                  </a:lnTo>
                  <a:lnTo>
                    <a:pt x="25601" y="1316033"/>
                  </a:lnTo>
                  <a:lnTo>
                    <a:pt x="16502" y="1270298"/>
                  </a:lnTo>
                  <a:lnTo>
                    <a:pt x="9348" y="1223892"/>
                  </a:lnTo>
                  <a:lnTo>
                    <a:pt x="4184" y="1176859"/>
                  </a:lnTo>
                  <a:lnTo>
                    <a:pt x="1053" y="1129243"/>
                  </a:lnTo>
                  <a:lnTo>
                    <a:pt x="0" y="1081087"/>
                  </a:lnTo>
                  <a:lnTo>
                    <a:pt x="1053" y="1032931"/>
                  </a:lnTo>
                  <a:lnTo>
                    <a:pt x="4184" y="985315"/>
                  </a:lnTo>
                  <a:lnTo>
                    <a:pt x="9348" y="938282"/>
                  </a:lnTo>
                  <a:lnTo>
                    <a:pt x="16502" y="891876"/>
                  </a:lnTo>
                  <a:lnTo>
                    <a:pt x="25601" y="846141"/>
                  </a:lnTo>
                  <a:lnTo>
                    <a:pt x="36602" y="801122"/>
                  </a:lnTo>
                  <a:lnTo>
                    <a:pt x="49460" y="756861"/>
                  </a:lnTo>
                  <a:lnTo>
                    <a:pt x="64133" y="713404"/>
                  </a:lnTo>
                  <a:lnTo>
                    <a:pt x="80575" y="670794"/>
                  </a:lnTo>
                  <a:lnTo>
                    <a:pt x="98743" y="629075"/>
                  </a:lnTo>
                  <a:lnTo>
                    <a:pt x="118593" y="588290"/>
                  </a:lnTo>
                  <a:lnTo>
                    <a:pt x="140081" y="548485"/>
                  </a:lnTo>
                  <a:lnTo>
                    <a:pt x="163163" y="509702"/>
                  </a:lnTo>
                  <a:lnTo>
                    <a:pt x="187795" y="471986"/>
                  </a:lnTo>
                  <a:lnTo>
                    <a:pt x="213933" y="435381"/>
                  </a:lnTo>
                  <a:lnTo>
                    <a:pt x="241533" y="399930"/>
                  </a:lnTo>
                  <a:lnTo>
                    <a:pt x="270552" y="365678"/>
                  </a:lnTo>
                  <a:lnTo>
                    <a:pt x="300945" y="332668"/>
                  </a:lnTo>
                  <a:lnTo>
                    <a:pt x="332668" y="300945"/>
                  </a:lnTo>
                  <a:lnTo>
                    <a:pt x="365678" y="270552"/>
                  </a:lnTo>
                  <a:lnTo>
                    <a:pt x="399930" y="241533"/>
                  </a:lnTo>
                  <a:lnTo>
                    <a:pt x="435381" y="213933"/>
                  </a:lnTo>
                  <a:lnTo>
                    <a:pt x="471986" y="187795"/>
                  </a:lnTo>
                  <a:lnTo>
                    <a:pt x="509702" y="163163"/>
                  </a:lnTo>
                  <a:lnTo>
                    <a:pt x="548485" y="140081"/>
                  </a:lnTo>
                  <a:lnTo>
                    <a:pt x="588290" y="118593"/>
                  </a:lnTo>
                  <a:lnTo>
                    <a:pt x="629075" y="98743"/>
                  </a:lnTo>
                  <a:lnTo>
                    <a:pt x="670794" y="80575"/>
                  </a:lnTo>
                  <a:lnTo>
                    <a:pt x="713404" y="64133"/>
                  </a:lnTo>
                  <a:lnTo>
                    <a:pt x="756861" y="49460"/>
                  </a:lnTo>
                  <a:lnTo>
                    <a:pt x="801122" y="36602"/>
                  </a:lnTo>
                  <a:lnTo>
                    <a:pt x="846141" y="25601"/>
                  </a:lnTo>
                  <a:lnTo>
                    <a:pt x="891876" y="16502"/>
                  </a:lnTo>
                  <a:lnTo>
                    <a:pt x="938282" y="9348"/>
                  </a:lnTo>
                  <a:lnTo>
                    <a:pt x="985315" y="4184"/>
                  </a:lnTo>
                  <a:lnTo>
                    <a:pt x="1032931" y="1053"/>
                  </a:lnTo>
                  <a:lnTo>
                    <a:pt x="1081087" y="0"/>
                  </a:lnTo>
                  <a:lnTo>
                    <a:pt x="1129243" y="1053"/>
                  </a:lnTo>
                  <a:lnTo>
                    <a:pt x="1176859" y="4184"/>
                  </a:lnTo>
                  <a:lnTo>
                    <a:pt x="1223892" y="9348"/>
                  </a:lnTo>
                  <a:lnTo>
                    <a:pt x="1270298" y="16502"/>
                  </a:lnTo>
                  <a:lnTo>
                    <a:pt x="1316033" y="25601"/>
                  </a:lnTo>
                  <a:lnTo>
                    <a:pt x="1361052" y="36602"/>
                  </a:lnTo>
                  <a:lnTo>
                    <a:pt x="1405313" y="49460"/>
                  </a:lnTo>
                  <a:lnTo>
                    <a:pt x="1448770" y="64133"/>
                  </a:lnTo>
                  <a:lnTo>
                    <a:pt x="1491380" y="80575"/>
                  </a:lnTo>
                  <a:lnTo>
                    <a:pt x="1533099" y="98743"/>
                  </a:lnTo>
                  <a:lnTo>
                    <a:pt x="1573884" y="118593"/>
                  </a:lnTo>
                  <a:lnTo>
                    <a:pt x="1613689" y="140081"/>
                  </a:lnTo>
                  <a:lnTo>
                    <a:pt x="1652472" y="163163"/>
                  </a:lnTo>
                  <a:lnTo>
                    <a:pt x="1690188" y="187795"/>
                  </a:lnTo>
                  <a:lnTo>
                    <a:pt x="1726793" y="213933"/>
                  </a:lnTo>
                  <a:lnTo>
                    <a:pt x="1762244" y="241533"/>
                  </a:lnTo>
                  <a:lnTo>
                    <a:pt x="1796496" y="270552"/>
                  </a:lnTo>
                  <a:lnTo>
                    <a:pt x="1829506" y="300945"/>
                  </a:lnTo>
                  <a:lnTo>
                    <a:pt x="1861229" y="332668"/>
                  </a:lnTo>
                  <a:lnTo>
                    <a:pt x="1891622" y="365678"/>
                  </a:lnTo>
                  <a:lnTo>
                    <a:pt x="1920641" y="399930"/>
                  </a:lnTo>
                  <a:lnTo>
                    <a:pt x="1948241" y="435381"/>
                  </a:lnTo>
                  <a:lnTo>
                    <a:pt x="1974379" y="471986"/>
                  </a:lnTo>
                  <a:lnTo>
                    <a:pt x="1999011" y="509702"/>
                  </a:lnTo>
                  <a:lnTo>
                    <a:pt x="2022093" y="548485"/>
                  </a:lnTo>
                  <a:lnTo>
                    <a:pt x="2043581" y="588290"/>
                  </a:lnTo>
                  <a:lnTo>
                    <a:pt x="2063431" y="629075"/>
                  </a:lnTo>
                  <a:lnTo>
                    <a:pt x="2081599" y="670794"/>
                  </a:lnTo>
                  <a:lnTo>
                    <a:pt x="2098041" y="713404"/>
                  </a:lnTo>
                  <a:lnTo>
                    <a:pt x="2112714" y="756861"/>
                  </a:lnTo>
                  <a:lnTo>
                    <a:pt x="2125572" y="801122"/>
                  </a:lnTo>
                  <a:lnTo>
                    <a:pt x="2136573" y="846141"/>
                  </a:lnTo>
                  <a:lnTo>
                    <a:pt x="2145672" y="891876"/>
                  </a:lnTo>
                  <a:lnTo>
                    <a:pt x="2152826" y="938282"/>
                  </a:lnTo>
                  <a:lnTo>
                    <a:pt x="2157990" y="985315"/>
                  </a:lnTo>
                  <a:lnTo>
                    <a:pt x="2161121" y="1032931"/>
                  </a:lnTo>
                  <a:lnTo>
                    <a:pt x="2162174" y="1081087"/>
                  </a:lnTo>
                  <a:lnTo>
                    <a:pt x="2161121" y="1129243"/>
                  </a:lnTo>
                  <a:lnTo>
                    <a:pt x="2157990" y="1176859"/>
                  </a:lnTo>
                  <a:lnTo>
                    <a:pt x="2152826" y="1223892"/>
                  </a:lnTo>
                  <a:lnTo>
                    <a:pt x="2145672" y="1270298"/>
                  </a:lnTo>
                  <a:lnTo>
                    <a:pt x="2136573" y="1316033"/>
                  </a:lnTo>
                  <a:lnTo>
                    <a:pt x="2125572" y="1361052"/>
                  </a:lnTo>
                  <a:lnTo>
                    <a:pt x="2112714" y="1405313"/>
                  </a:lnTo>
                  <a:lnTo>
                    <a:pt x="2098041" y="1448770"/>
                  </a:lnTo>
                  <a:lnTo>
                    <a:pt x="2081599" y="1491380"/>
                  </a:lnTo>
                  <a:lnTo>
                    <a:pt x="2063431" y="1533099"/>
                  </a:lnTo>
                  <a:lnTo>
                    <a:pt x="2043581" y="1573884"/>
                  </a:lnTo>
                  <a:lnTo>
                    <a:pt x="2022093" y="1613689"/>
                  </a:lnTo>
                  <a:lnTo>
                    <a:pt x="1999011" y="1652472"/>
                  </a:lnTo>
                  <a:lnTo>
                    <a:pt x="1974379" y="1690188"/>
                  </a:lnTo>
                  <a:lnTo>
                    <a:pt x="1948241" y="1726793"/>
                  </a:lnTo>
                  <a:lnTo>
                    <a:pt x="1920641" y="1762244"/>
                  </a:lnTo>
                  <a:lnTo>
                    <a:pt x="1891622" y="1796496"/>
                  </a:lnTo>
                  <a:lnTo>
                    <a:pt x="1861229" y="1829506"/>
                  </a:lnTo>
                  <a:lnTo>
                    <a:pt x="1829506" y="1861229"/>
                  </a:lnTo>
                  <a:lnTo>
                    <a:pt x="1796496" y="1891622"/>
                  </a:lnTo>
                  <a:lnTo>
                    <a:pt x="1762244" y="1920641"/>
                  </a:lnTo>
                  <a:lnTo>
                    <a:pt x="1726793" y="1948241"/>
                  </a:lnTo>
                  <a:lnTo>
                    <a:pt x="1690188" y="1974379"/>
                  </a:lnTo>
                  <a:lnTo>
                    <a:pt x="1652472" y="1999011"/>
                  </a:lnTo>
                  <a:lnTo>
                    <a:pt x="1613689" y="2022093"/>
                  </a:lnTo>
                  <a:lnTo>
                    <a:pt x="1573884" y="2043581"/>
                  </a:lnTo>
                  <a:lnTo>
                    <a:pt x="1533099" y="2063431"/>
                  </a:lnTo>
                  <a:lnTo>
                    <a:pt x="1491380" y="2081599"/>
                  </a:lnTo>
                  <a:lnTo>
                    <a:pt x="1448770" y="2098041"/>
                  </a:lnTo>
                  <a:lnTo>
                    <a:pt x="1405313" y="2112714"/>
                  </a:lnTo>
                  <a:lnTo>
                    <a:pt x="1361052" y="2125572"/>
                  </a:lnTo>
                  <a:lnTo>
                    <a:pt x="1316033" y="2136573"/>
                  </a:lnTo>
                  <a:lnTo>
                    <a:pt x="1270298" y="2145672"/>
                  </a:lnTo>
                  <a:lnTo>
                    <a:pt x="1223892" y="2152826"/>
                  </a:lnTo>
                  <a:lnTo>
                    <a:pt x="1176859" y="2157990"/>
                  </a:lnTo>
                  <a:lnTo>
                    <a:pt x="1129243" y="2161121"/>
                  </a:lnTo>
                  <a:lnTo>
                    <a:pt x="1081087" y="2162174"/>
                  </a:lnTo>
                  <a:close/>
                </a:path>
              </a:pathLst>
            </a:custGeom>
            <a:solidFill>
              <a:srgbClr val="FEE7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4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0886" y="3523030"/>
              <a:ext cx="1904999" cy="1771649"/>
            </a:xfrm>
            <a:prstGeom prst="rect">
              <a:avLst/>
            </a:prstGeom>
          </p:spPr>
        </p:pic>
      </p:grpSp>
      <p:sp>
        <p:nvSpPr>
          <p:cNvPr id="38" name="object 2"/>
          <p:cNvSpPr txBox="1">
            <a:spLocks/>
          </p:cNvSpPr>
          <p:nvPr/>
        </p:nvSpPr>
        <p:spPr>
          <a:xfrm>
            <a:off x="214250" y="1142972"/>
            <a:ext cx="14216162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ru-RU" sz="2800" b="1" kern="0" dirty="0">
                <a:solidFill>
                  <a:schemeClr val="accent1"/>
                </a:solidFill>
                <a:latin typeface="Trebuchet MS"/>
                <a:ea typeface="+mj-ea"/>
                <a:cs typeface="Trebuchet MS"/>
              </a:rPr>
              <a:t>Цель: осуществить поддержку  подопечных (детей и родителей) Смоленского Дома для мамы</a:t>
            </a:r>
            <a:endParaRPr kumimoji="0" lang="ru-RU" sz="2800" b="1" i="0" u="none" strike="noStrike" kern="0" cap="none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grpSp>
        <p:nvGrpSpPr>
          <p:cNvPr id="3" name="object 33"/>
          <p:cNvGrpSpPr/>
          <p:nvPr/>
        </p:nvGrpSpPr>
        <p:grpSpPr>
          <a:xfrm>
            <a:off x="15073354" y="5857880"/>
            <a:ext cx="2714644" cy="857256"/>
            <a:chOff x="12423719" y="6181036"/>
            <a:chExt cx="4601210" cy="1459230"/>
          </a:xfrm>
        </p:grpSpPr>
        <p:sp>
          <p:nvSpPr>
            <p:cNvPr id="40" name="object 34"/>
            <p:cNvSpPr/>
            <p:nvPr/>
          </p:nvSpPr>
          <p:spPr>
            <a:xfrm>
              <a:off x="12739444" y="6296778"/>
              <a:ext cx="4285615" cy="1226185"/>
            </a:xfrm>
            <a:custGeom>
              <a:avLst/>
              <a:gdLst/>
              <a:ahLst/>
              <a:cxnLst/>
              <a:rect l="l" t="t" r="r" b="b"/>
              <a:pathLst>
                <a:path w="4285615" h="1226184">
                  <a:moveTo>
                    <a:pt x="3672746" y="1225748"/>
                  </a:moveTo>
                  <a:lnTo>
                    <a:pt x="586831" y="1225748"/>
                  </a:lnTo>
                  <a:lnTo>
                    <a:pt x="586831" y="1221432"/>
                  </a:lnTo>
                  <a:lnTo>
                    <a:pt x="538766" y="1217604"/>
                  </a:lnTo>
                  <a:lnTo>
                    <a:pt x="491760" y="1210102"/>
                  </a:lnTo>
                  <a:lnTo>
                    <a:pt x="445964" y="1199072"/>
                  </a:lnTo>
                  <a:lnTo>
                    <a:pt x="401530" y="1184659"/>
                  </a:lnTo>
                  <a:lnTo>
                    <a:pt x="358611" y="1167010"/>
                  </a:lnTo>
                  <a:lnTo>
                    <a:pt x="317359" y="1146268"/>
                  </a:lnTo>
                  <a:lnTo>
                    <a:pt x="277925" y="1122582"/>
                  </a:lnTo>
                  <a:lnTo>
                    <a:pt x="240462" y="1096095"/>
                  </a:lnTo>
                  <a:lnTo>
                    <a:pt x="205122" y="1066954"/>
                  </a:lnTo>
                  <a:lnTo>
                    <a:pt x="172058" y="1035304"/>
                  </a:lnTo>
                  <a:lnTo>
                    <a:pt x="141420" y="1001291"/>
                  </a:lnTo>
                  <a:lnTo>
                    <a:pt x="113362" y="965061"/>
                  </a:lnTo>
                  <a:lnTo>
                    <a:pt x="88034" y="926759"/>
                  </a:lnTo>
                  <a:lnTo>
                    <a:pt x="65591" y="886531"/>
                  </a:lnTo>
                  <a:lnTo>
                    <a:pt x="46183" y="844522"/>
                  </a:lnTo>
                  <a:lnTo>
                    <a:pt x="29962" y="800879"/>
                  </a:lnTo>
                  <a:lnTo>
                    <a:pt x="17082" y="755747"/>
                  </a:lnTo>
                  <a:lnTo>
                    <a:pt x="7693" y="709272"/>
                  </a:lnTo>
                  <a:lnTo>
                    <a:pt x="1948" y="661599"/>
                  </a:lnTo>
                  <a:lnTo>
                    <a:pt x="0" y="612874"/>
                  </a:lnTo>
                  <a:lnTo>
                    <a:pt x="1917" y="564149"/>
                  </a:lnTo>
                  <a:lnTo>
                    <a:pt x="7577" y="516475"/>
                  </a:lnTo>
                  <a:lnTo>
                    <a:pt x="16834" y="470000"/>
                  </a:lnTo>
                  <a:lnTo>
                    <a:pt x="29548" y="424868"/>
                  </a:lnTo>
                  <a:lnTo>
                    <a:pt x="45576" y="381225"/>
                  </a:lnTo>
                  <a:lnTo>
                    <a:pt x="64775" y="339217"/>
                  </a:lnTo>
                  <a:lnTo>
                    <a:pt x="87004" y="298989"/>
                  </a:lnTo>
                  <a:lnTo>
                    <a:pt x="112119" y="260687"/>
                  </a:lnTo>
                  <a:lnTo>
                    <a:pt x="139978" y="224457"/>
                  </a:lnTo>
                  <a:lnTo>
                    <a:pt x="170440" y="190444"/>
                  </a:lnTo>
                  <a:lnTo>
                    <a:pt x="203360" y="158794"/>
                  </a:lnTo>
                  <a:lnTo>
                    <a:pt x="238598" y="129653"/>
                  </a:lnTo>
                  <a:lnTo>
                    <a:pt x="276011" y="103166"/>
                  </a:lnTo>
                  <a:lnTo>
                    <a:pt x="315456" y="79479"/>
                  </a:lnTo>
                  <a:lnTo>
                    <a:pt x="356791" y="58738"/>
                  </a:lnTo>
                  <a:lnTo>
                    <a:pt x="399873" y="41088"/>
                  </a:lnTo>
                  <a:lnTo>
                    <a:pt x="444561" y="26675"/>
                  </a:lnTo>
                  <a:lnTo>
                    <a:pt x="490712" y="15645"/>
                  </a:lnTo>
                  <a:lnTo>
                    <a:pt x="538182" y="8143"/>
                  </a:lnTo>
                  <a:lnTo>
                    <a:pt x="586831" y="4316"/>
                  </a:lnTo>
                  <a:lnTo>
                    <a:pt x="586831" y="0"/>
                  </a:lnTo>
                  <a:lnTo>
                    <a:pt x="3672746" y="0"/>
                  </a:lnTo>
                  <a:lnTo>
                    <a:pt x="3720951" y="1855"/>
                  </a:lnTo>
                  <a:lnTo>
                    <a:pt x="3768086" y="7329"/>
                  </a:lnTo>
                  <a:lnTo>
                    <a:pt x="3814019" y="16282"/>
                  </a:lnTo>
                  <a:lnTo>
                    <a:pt x="3858618" y="28573"/>
                  </a:lnTo>
                  <a:lnTo>
                    <a:pt x="3901753" y="44064"/>
                  </a:lnTo>
                  <a:lnTo>
                    <a:pt x="3943291" y="62613"/>
                  </a:lnTo>
                  <a:lnTo>
                    <a:pt x="3983102" y="84082"/>
                  </a:lnTo>
                  <a:lnTo>
                    <a:pt x="4021053" y="108330"/>
                  </a:lnTo>
                  <a:lnTo>
                    <a:pt x="4057014" y="135218"/>
                  </a:lnTo>
                  <a:lnTo>
                    <a:pt x="4090854" y="164606"/>
                  </a:lnTo>
                  <a:lnTo>
                    <a:pt x="4122440" y="196353"/>
                  </a:lnTo>
                  <a:lnTo>
                    <a:pt x="4151641" y="230321"/>
                  </a:lnTo>
                  <a:lnTo>
                    <a:pt x="4178326" y="266370"/>
                  </a:lnTo>
                  <a:lnTo>
                    <a:pt x="4202364" y="304359"/>
                  </a:lnTo>
                  <a:lnTo>
                    <a:pt x="4223624" y="344148"/>
                  </a:lnTo>
                  <a:lnTo>
                    <a:pt x="4241973" y="385599"/>
                  </a:lnTo>
                  <a:lnTo>
                    <a:pt x="4257280" y="428571"/>
                  </a:lnTo>
                  <a:lnTo>
                    <a:pt x="4269415" y="472924"/>
                  </a:lnTo>
                  <a:lnTo>
                    <a:pt x="4278245" y="518519"/>
                  </a:lnTo>
                  <a:lnTo>
                    <a:pt x="4283640" y="565215"/>
                  </a:lnTo>
                  <a:lnTo>
                    <a:pt x="4285467" y="612874"/>
                  </a:lnTo>
                  <a:lnTo>
                    <a:pt x="4283612" y="660532"/>
                  </a:lnTo>
                  <a:lnTo>
                    <a:pt x="4278139" y="707229"/>
                  </a:lnTo>
                  <a:lnTo>
                    <a:pt x="4269188" y="752823"/>
                  </a:lnTo>
                  <a:lnTo>
                    <a:pt x="4256900" y="797177"/>
                  </a:lnTo>
                  <a:lnTo>
                    <a:pt x="4241414" y="840148"/>
                  </a:lnTo>
                  <a:lnTo>
                    <a:pt x="4222869" y="881599"/>
                  </a:lnTo>
                  <a:lnTo>
                    <a:pt x="4201405" y="921389"/>
                  </a:lnTo>
                  <a:lnTo>
                    <a:pt x="4177163" y="959378"/>
                  </a:lnTo>
                  <a:lnTo>
                    <a:pt x="4150282" y="995426"/>
                  </a:lnTo>
                  <a:lnTo>
                    <a:pt x="4120902" y="1029394"/>
                  </a:lnTo>
                  <a:lnTo>
                    <a:pt x="4089162" y="1061142"/>
                  </a:lnTo>
                  <a:lnTo>
                    <a:pt x="4055203" y="1090529"/>
                  </a:lnTo>
                  <a:lnTo>
                    <a:pt x="4019163" y="1117417"/>
                  </a:lnTo>
                  <a:lnTo>
                    <a:pt x="3981184" y="1141666"/>
                  </a:lnTo>
                  <a:lnTo>
                    <a:pt x="3941404" y="1163134"/>
                  </a:lnTo>
                  <a:lnTo>
                    <a:pt x="3899964" y="1181684"/>
                  </a:lnTo>
                  <a:lnTo>
                    <a:pt x="3857003" y="1197174"/>
                  </a:lnTo>
                  <a:lnTo>
                    <a:pt x="3812660" y="1209465"/>
                  </a:lnTo>
                  <a:lnTo>
                    <a:pt x="3767077" y="1218418"/>
                  </a:lnTo>
                  <a:lnTo>
                    <a:pt x="3720392" y="1223892"/>
                  </a:lnTo>
                  <a:lnTo>
                    <a:pt x="3672746" y="1225748"/>
                  </a:lnTo>
                  <a:close/>
                </a:path>
              </a:pathLst>
            </a:custGeom>
            <a:solidFill>
              <a:srgbClr val="1328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3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36771" y="6194344"/>
              <a:ext cx="1433071" cy="1432576"/>
            </a:xfrm>
            <a:prstGeom prst="rect">
              <a:avLst/>
            </a:prstGeom>
          </p:spPr>
        </p:pic>
        <p:sp>
          <p:nvSpPr>
            <p:cNvPr id="42" name="object 36"/>
            <p:cNvSpPr/>
            <p:nvPr/>
          </p:nvSpPr>
          <p:spPr>
            <a:xfrm>
              <a:off x="12423719" y="6181036"/>
              <a:ext cx="1459230" cy="1459230"/>
            </a:xfrm>
            <a:custGeom>
              <a:avLst/>
              <a:gdLst/>
              <a:ahLst/>
              <a:cxnLst/>
              <a:rect l="l" t="t" r="r" b="b"/>
              <a:pathLst>
                <a:path w="1459230" h="1459229">
                  <a:moveTo>
                    <a:pt x="729587" y="1459171"/>
                  </a:moveTo>
                  <a:lnTo>
                    <a:pt x="681687" y="1457616"/>
                  </a:lnTo>
                  <a:lnTo>
                    <a:pt x="634604" y="1453016"/>
                  </a:lnTo>
                  <a:lnTo>
                    <a:pt x="588435" y="1445468"/>
                  </a:lnTo>
                  <a:lnTo>
                    <a:pt x="543276" y="1435069"/>
                  </a:lnTo>
                  <a:lnTo>
                    <a:pt x="499226" y="1421915"/>
                  </a:lnTo>
                  <a:lnTo>
                    <a:pt x="456379" y="1406104"/>
                  </a:lnTo>
                  <a:lnTo>
                    <a:pt x="414835" y="1387732"/>
                  </a:lnTo>
                  <a:lnTo>
                    <a:pt x="374688" y="1366896"/>
                  </a:lnTo>
                  <a:lnTo>
                    <a:pt x="336037" y="1343693"/>
                  </a:lnTo>
                  <a:lnTo>
                    <a:pt x="298977" y="1318220"/>
                  </a:lnTo>
                  <a:lnTo>
                    <a:pt x="263607" y="1290574"/>
                  </a:lnTo>
                  <a:lnTo>
                    <a:pt x="230022" y="1260852"/>
                  </a:lnTo>
                  <a:lnTo>
                    <a:pt x="198320" y="1229150"/>
                  </a:lnTo>
                  <a:lnTo>
                    <a:pt x="168597" y="1195566"/>
                  </a:lnTo>
                  <a:lnTo>
                    <a:pt x="140951" y="1160196"/>
                  </a:lnTo>
                  <a:lnTo>
                    <a:pt x="115478" y="1123137"/>
                  </a:lnTo>
                  <a:lnTo>
                    <a:pt x="92275" y="1084486"/>
                  </a:lnTo>
                  <a:lnTo>
                    <a:pt x="71418" y="1044292"/>
                  </a:lnTo>
                  <a:lnTo>
                    <a:pt x="53067" y="1002797"/>
                  </a:lnTo>
                  <a:lnTo>
                    <a:pt x="37255" y="959951"/>
                  </a:lnTo>
                  <a:lnTo>
                    <a:pt x="24102" y="915901"/>
                  </a:lnTo>
                  <a:lnTo>
                    <a:pt x="13702" y="870744"/>
                  </a:lnTo>
                  <a:lnTo>
                    <a:pt x="6154" y="824576"/>
                  </a:lnTo>
                  <a:lnTo>
                    <a:pt x="1554" y="777494"/>
                  </a:lnTo>
                  <a:lnTo>
                    <a:pt x="0" y="729595"/>
                  </a:lnTo>
                  <a:lnTo>
                    <a:pt x="1570" y="681535"/>
                  </a:lnTo>
                  <a:lnTo>
                    <a:pt x="6154" y="634613"/>
                  </a:lnTo>
                  <a:lnTo>
                    <a:pt x="13702" y="588444"/>
                  </a:lnTo>
                  <a:lnTo>
                    <a:pt x="24102" y="543286"/>
                  </a:lnTo>
                  <a:lnTo>
                    <a:pt x="37256" y="499235"/>
                  </a:lnTo>
                  <a:lnTo>
                    <a:pt x="53142" y="456220"/>
                  </a:lnTo>
                  <a:lnTo>
                    <a:pt x="71440" y="414843"/>
                  </a:lnTo>
                  <a:lnTo>
                    <a:pt x="92276" y="374696"/>
                  </a:lnTo>
                  <a:lnTo>
                    <a:pt x="115479" y="336044"/>
                  </a:lnTo>
                  <a:lnTo>
                    <a:pt x="140953" y="298984"/>
                  </a:lnTo>
                  <a:lnTo>
                    <a:pt x="168599" y="263613"/>
                  </a:lnTo>
                  <a:lnTo>
                    <a:pt x="198322" y="230028"/>
                  </a:lnTo>
                  <a:lnTo>
                    <a:pt x="230024" y="198325"/>
                  </a:lnTo>
                  <a:lnTo>
                    <a:pt x="263609" y="168602"/>
                  </a:lnTo>
                  <a:lnTo>
                    <a:pt x="298980" y="140955"/>
                  </a:lnTo>
                  <a:lnTo>
                    <a:pt x="336039" y="115481"/>
                  </a:lnTo>
                  <a:lnTo>
                    <a:pt x="374690" y="92278"/>
                  </a:lnTo>
                  <a:lnTo>
                    <a:pt x="414837" y="71441"/>
                  </a:lnTo>
                  <a:lnTo>
                    <a:pt x="456381" y="53069"/>
                  </a:lnTo>
                  <a:lnTo>
                    <a:pt x="499227" y="37257"/>
                  </a:lnTo>
                  <a:lnTo>
                    <a:pt x="543278" y="24102"/>
                  </a:lnTo>
                  <a:lnTo>
                    <a:pt x="588436" y="13703"/>
                  </a:lnTo>
                  <a:lnTo>
                    <a:pt x="634605" y="6154"/>
                  </a:lnTo>
                  <a:lnTo>
                    <a:pt x="681687" y="1554"/>
                  </a:lnTo>
                  <a:lnTo>
                    <a:pt x="729587" y="0"/>
                  </a:lnTo>
                  <a:lnTo>
                    <a:pt x="777487" y="1554"/>
                  </a:lnTo>
                  <a:lnTo>
                    <a:pt x="824570" y="6154"/>
                  </a:lnTo>
                  <a:lnTo>
                    <a:pt x="870739" y="13703"/>
                  </a:lnTo>
                  <a:lnTo>
                    <a:pt x="915897" y="24103"/>
                  </a:lnTo>
                  <a:lnTo>
                    <a:pt x="924262" y="26600"/>
                  </a:lnTo>
                  <a:lnTo>
                    <a:pt x="729587" y="26600"/>
                  </a:lnTo>
                  <a:lnTo>
                    <a:pt x="681527" y="28225"/>
                  </a:lnTo>
                  <a:lnTo>
                    <a:pt x="634326" y="33030"/>
                  </a:lnTo>
                  <a:lnTo>
                    <a:pt x="588089" y="40908"/>
                  </a:lnTo>
                  <a:lnTo>
                    <a:pt x="542921" y="51755"/>
                  </a:lnTo>
                  <a:lnTo>
                    <a:pt x="498928" y="65465"/>
                  </a:lnTo>
                  <a:lnTo>
                    <a:pt x="456215" y="81932"/>
                  </a:lnTo>
                  <a:lnTo>
                    <a:pt x="414888" y="101052"/>
                  </a:lnTo>
                  <a:lnTo>
                    <a:pt x="375052" y="122718"/>
                  </a:lnTo>
                  <a:lnTo>
                    <a:pt x="336814" y="146825"/>
                  </a:lnTo>
                  <a:lnTo>
                    <a:pt x="300277" y="173267"/>
                  </a:lnTo>
                  <a:lnTo>
                    <a:pt x="265549" y="201939"/>
                  </a:lnTo>
                  <a:lnTo>
                    <a:pt x="232733" y="232736"/>
                  </a:lnTo>
                  <a:lnTo>
                    <a:pt x="201937" y="265551"/>
                  </a:lnTo>
                  <a:lnTo>
                    <a:pt x="173265" y="300280"/>
                  </a:lnTo>
                  <a:lnTo>
                    <a:pt x="146823" y="336817"/>
                  </a:lnTo>
                  <a:lnTo>
                    <a:pt x="122717" y="375056"/>
                  </a:lnTo>
                  <a:lnTo>
                    <a:pt x="101051" y="414892"/>
                  </a:lnTo>
                  <a:lnTo>
                    <a:pt x="81867" y="456389"/>
                  </a:lnTo>
                  <a:lnTo>
                    <a:pt x="65465" y="498933"/>
                  </a:lnTo>
                  <a:lnTo>
                    <a:pt x="51755" y="542927"/>
                  </a:lnTo>
                  <a:lnTo>
                    <a:pt x="40908" y="588096"/>
                  </a:lnTo>
                  <a:lnTo>
                    <a:pt x="33030" y="634334"/>
                  </a:lnTo>
                  <a:lnTo>
                    <a:pt x="28220" y="681696"/>
                  </a:lnTo>
                  <a:lnTo>
                    <a:pt x="26600" y="729595"/>
                  </a:lnTo>
                  <a:lnTo>
                    <a:pt x="28225" y="777655"/>
                  </a:lnTo>
                  <a:lnTo>
                    <a:pt x="33030" y="824856"/>
                  </a:lnTo>
                  <a:lnTo>
                    <a:pt x="40908" y="871094"/>
                  </a:lnTo>
                  <a:lnTo>
                    <a:pt x="51755" y="916262"/>
                  </a:lnTo>
                  <a:lnTo>
                    <a:pt x="65465" y="960255"/>
                  </a:lnTo>
                  <a:lnTo>
                    <a:pt x="81932" y="1002968"/>
                  </a:lnTo>
                  <a:lnTo>
                    <a:pt x="101077" y="1044342"/>
                  </a:lnTo>
                  <a:lnTo>
                    <a:pt x="122717" y="1084130"/>
                  </a:lnTo>
                  <a:lnTo>
                    <a:pt x="146823" y="1122369"/>
                  </a:lnTo>
                  <a:lnTo>
                    <a:pt x="173265" y="1158905"/>
                  </a:lnTo>
                  <a:lnTo>
                    <a:pt x="201937" y="1193633"/>
                  </a:lnTo>
                  <a:lnTo>
                    <a:pt x="232733" y="1226448"/>
                  </a:lnTo>
                  <a:lnTo>
                    <a:pt x="265549" y="1257244"/>
                  </a:lnTo>
                  <a:lnTo>
                    <a:pt x="300277" y="1285916"/>
                  </a:lnTo>
                  <a:lnTo>
                    <a:pt x="336814" y="1312358"/>
                  </a:lnTo>
                  <a:lnTo>
                    <a:pt x="375052" y="1336464"/>
                  </a:lnTo>
                  <a:lnTo>
                    <a:pt x="414888" y="1358129"/>
                  </a:lnTo>
                  <a:lnTo>
                    <a:pt x="456215" y="1377248"/>
                  </a:lnTo>
                  <a:lnTo>
                    <a:pt x="498928" y="1393715"/>
                  </a:lnTo>
                  <a:lnTo>
                    <a:pt x="542921" y="1407425"/>
                  </a:lnTo>
                  <a:lnTo>
                    <a:pt x="588089" y="1418272"/>
                  </a:lnTo>
                  <a:lnTo>
                    <a:pt x="634326" y="1426150"/>
                  </a:lnTo>
                  <a:lnTo>
                    <a:pt x="681527" y="1430954"/>
                  </a:lnTo>
                  <a:lnTo>
                    <a:pt x="729587" y="1432579"/>
                  </a:lnTo>
                  <a:lnTo>
                    <a:pt x="924236" y="1432579"/>
                  </a:lnTo>
                  <a:lnTo>
                    <a:pt x="915897" y="1435069"/>
                  </a:lnTo>
                  <a:lnTo>
                    <a:pt x="870738" y="1445468"/>
                  </a:lnTo>
                  <a:lnTo>
                    <a:pt x="824569" y="1453016"/>
                  </a:lnTo>
                  <a:lnTo>
                    <a:pt x="777486" y="1457616"/>
                  </a:lnTo>
                  <a:lnTo>
                    <a:pt x="729587" y="1459171"/>
                  </a:lnTo>
                  <a:close/>
                </a:path>
                <a:path w="1459230" h="1459229">
                  <a:moveTo>
                    <a:pt x="924236" y="1432579"/>
                  </a:moveTo>
                  <a:lnTo>
                    <a:pt x="729587" y="1432579"/>
                  </a:lnTo>
                  <a:lnTo>
                    <a:pt x="777646" y="1430954"/>
                  </a:lnTo>
                  <a:lnTo>
                    <a:pt x="824847" y="1426150"/>
                  </a:lnTo>
                  <a:lnTo>
                    <a:pt x="871084" y="1418271"/>
                  </a:lnTo>
                  <a:lnTo>
                    <a:pt x="916252" y="1407424"/>
                  </a:lnTo>
                  <a:lnTo>
                    <a:pt x="960245" y="1393715"/>
                  </a:lnTo>
                  <a:lnTo>
                    <a:pt x="1002958" y="1377247"/>
                  </a:lnTo>
                  <a:lnTo>
                    <a:pt x="1044285" y="1358128"/>
                  </a:lnTo>
                  <a:lnTo>
                    <a:pt x="1084121" y="1336463"/>
                  </a:lnTo>
                  <a:lnTo>
                    <a:pt x="1122360" y="1312356"/>
                  </a:lnTo>
                  <a:lnTo>
                    <a:pt x="1158897" y="1285914"/>
                  </a:lnTo>
                  <a:lnTo>
                    <a:pt x="1193626" y="1257242"/>
                  </a:lnTo>
                  <a:lnTo>
                    <a:pt x="1226442" y="1226446"/>
                  </a:lnTo>
                  <a:lnTo>
                    <a:pt x="1257239" y="1193631"/>
                  </a:lnTo>
                  <a:lnTo>
                    <a:pt x="1285911" y="1158903"/>
                  </a:lnTo>
                  <a:lnTo>
                    <a:pt x="1312353" y="1122366"/>
                  </a:lnTo>
                  <a:lnTo>
                    <a:pt x="1336460" y="1084128"/>
                  </a:lnTo>
                  <a:lnTo>
                    <a:pt x="1358126" y="1044292"/>
                  </a:lnTo>
                  <a:lnTo>
                    <a:pt x="1377311" y="1002797"/>
                  </a:lnTo>
                  <a:lnTo>
                    <a:pt x="1393713" y="960255"/>
                  </a:lnTo>
                  <a:lnTo>
                    <a:pt x="1407423" y="916262"/>
                  </a:lnTo>
                  <a:lnTo>
                    <a:pt x="1418271" y="871094"/>
                  </a:lnTo>
                  <a:lnTo>
                    <a:pt x="1426149" y="824856"/>
                  </a:lnTo>
                  <a:lnTo>
                    <a:pt x="1430959" y="777494"/>
                  </a:lnTo>
                  <a:lnTo>
                    <a:pt x="1432579" y="729595"/>
                  </a:lnTo>
                  <a:lnTo>
                    <a:pt x="1430954" y="681535"/>
                  </a:lnTo>
                  <a:lnTo>
                    <a:pt x="1426149" y="634334"/>
                  </a:lnTo>
                  <a:lnTo>
                    <a:pt x="1418271" y="588096"/>
                  </a:lnTo>
                  <a:lnTo>
                    <a:pt x="1407424" y="542927"/>
                  </a:lnTo>
                  <a:lnTo>
                    <a:pt x="1393714" y="498933"/>
                  </a:lnTo>
                  <a:lnTo>
                    <a:pt x="1377246" y="456220"/>
                  </a:lnTo>
                  <a:lnTo>
                    <a:pt x="1358099" y="414843"/>
                  </a:lnTo>
                  <a:lnTo>
                    <a:pt x="1336460" y="375056"/>
                  </a:lnTo>
                  <a:lnTo>
                    <a:pt x="1312353" y="336817"/>
                  </a:lnTo>
                  <a:lnTo>
                    <a:pt x="1285911" y="300280"/>
                  </a:lnTo>
                  <a:lnTo>
                    <a:pt x="1257239" y="265551"/>
                  </a:lnTo>
                  <a:lnTo>
                    <a:pt x="1226442" y="232736"/>
                  </a:lnTo>
                  <a:lnTo>
                    <a:pt x="1193626" y="201939"/>
                  </a:lnTo>
                  <a:lnTo>
                    <a:pt x="1158897" y="173267"/>
                  </a:lnTo>
                  <a:lnTo>
                    <a:pt x="1122360" y="146825"/>
                  </a:lnTo>
                  <a:lnTo>
                    <a:pt x="1084121" y="122718"/>
                  </a:lnTo>
                  <a:lnTo>
                    <a:pt x="1044285" y="101052"/>
                  </a:lnTo>
                  <a:lnTo>
                    <a:pt x="1002958" y="81932"/>
                  </a:lnTo>
                  <a:lnTo>
                    <a:pt x="960245" y="65465"/>
                  </a:lnTo>
                  <a:lnTo>
                    <a:pt x="916252" y="51755"/>
                  </a:lnTo>
                  <a:lnTo>
                    <a:pt x="871084" y="40908"/>
                  </a:lnTo>
                  <a:lnTo>
                    <a:pt x="824847" y="33030"/>
                  </a:lnTo>
                  <a:lnTo>
                    <a:pt x="777646" y="28225"/>
                  </a:lnTo>
                  <a:lnTo>
                    <a:pt x="729587" y="26600"/>
                  </a:lnTo>
                  <a:lnTo>
                    <a:pt x="924262" y="26600"/>
                  </a:lnTo>
                  <a:lnTo>
                    <a:pt x="1002794" y="53069"/>
                  </a:lnTo>
                  <a:lnTo>
                    <a:pt x="1044339" y="71442"/>
                  </a:lnTo>
                  <a:lnTo>
                    <a:pt x="1084486" y="92278"/>
                  </a:lnTo>
                  <a:lnTo>
                    <a:pt x="1123137" y="115482"/>
                  </a:lnTo>
                  <a:lnTo>
                    <a:pt x="1160196" y="140956"/>
                  </a:lnTo>
                  <a:lnTo>
                    <a:pt x="1195567" y="168603"/>
                  </a:lnTo>
                  <a:lnTo>
                    <a:pt x="1229152" y="198326"/>
                  </a:lnTo>
                  <a:lnTo>
                    <a:pt x="1260854" y="230029"/>
                  </a:lnTo>
                  <a:lnTo>
                    <a:pt x="1290576" y="263614"/>
                  </a:lnTo>
                  <a:lnTo>
                    <a:pt x="1318223" y="298985"/>
                  </a:lnTo>
                  <a:lnTo>
                    <a:pt x="1343696" y="336045"/>
                  </a:lnTo>
                  <a:lnTo>
                    <a:pt x="1366898" y="374697"/>
                  </a:lnTo>
                  <a:lnTo>
                    <a:pt x="1387756" y="414892"/>
                  </a:lnTo>
                  <a:lnTo>
                    <a:pt x="1406107" y="456389"/>
                  </a:lnTo>
                  <a:lnTo>
                    <a:pt x="1421918" y="499235"/>
                  </a:lnTo>
                  <a:lnTo>
                    <a:pt x="1435072" y="543286"/>
                  </a:lnTo>
                  <a:lnTo>
                    <a:pt x="1445471" y="588444"/>
                  </a:lnTo>
                  <a:lnTo>
                    <a:pt x="1453019" y="634613"/>
                  </a:lnTo>
                  <a:lnTo>
                    <a:pt x="1457619" y="681696"/>
                  </a:lnTo>
                  <a:lnTo>
                    <a:pt x="1459174" y="729595"/>
                  </a:lnTo>
                  <a:lnTo>
                    <a:pt x="1457603" y="777655"/>
                  </a:lnTo>
                  <a:lnTo>
                    <a:pt x="1453019" y="824576"/>
                  </a:lnTo>
                  <a:lnTo>
                    <a:pt x="1445471" y="870744"/>
                  </a:lnTo>
                  <a:lnTo>
                    <a:pt x="1435072" y="915901"/>
                  </a:lnTo>
                  <a:lnTo>
                    <a:pt x="1421918" y="959951"/>
                  </a:lnTo>
                  <a:lnTo>
                    <a:pt x="1406031" y="1002968"/>
                  </a:lnTo>
                  <a:lnTo>
                    <a:pt x="1387734" y="1044342"/>
                  </a:lnTo>
                  <a:lnTo>
                    <a:pt x="1366898" y="1084488"/>
                  </a:lnTo>
                  <a:lnTo>
                    <a:pt x="1343695" y="1123138"/>
                  </a:lnTo>
                  <a:lnTo>
                    <a:pt x="1318222" y="1160197"/>
                  </a:lnTo>
                  <a:lnTo>
                    <a:pt x="1290575" y="1195567"/>
                  </a:lnTo>
                  <a:lnTo>
                    <a:pt x="1260853" y="1229151"/>
                  </a:lnTo>
                  <a:lnTo>
                    <a:pt x="1229150" y="1260853"/>
                  </a:lnTo>
                  <a:lnTo>
                    <a:pt x="1195566" y="1290575"/>
                  </a:lnTo>
                  <a:lnTo>
                    <a:pt x="1160195" y="1318221"/>
                  </a:lnTo>
                  <a:lnTo>
                    <a:pt x="1123136" y="1343694"/>
                  </a:lnTo>
                  <a:lnTo>
                    <a:pt x="1084484" y="1366897"/>
                  </a:lnTo>
                  <a:lnTo>
                    <a:pt x="1044338" y="1387732"/>
                  </a:lnTo>
                  <a:lnTo>
                    <a:pt x="1002793" y="1406104"/>
                  </a:lnTo>
                  <a:lnTo>
                    <a:pt x="959947" y="1421915"/>
                  </a:lnTo>
                  <a:lnTo>
                    <a:pt x="924236" y="1432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37"/>
          <p:cNvSpPr txBox="1"/>
          <p:nvPr/>
        </p:nvSpPr>
        <p:spPr>
          <a:xfrm>
            <a:off x="16002048" y="5929318"/>
            <a:ext cx="1643073" cy="7101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6099"/>
              </a:lnSpc>
              <a:spcBef>
                <a:spcPts val="95"/>
              </a:spcBef>
            </a:pPr>
            <a:r>
              <a:rPr spc="90" dirty="0">
                <a:solidFill>
                  <a:srgbClr val="FFFFFF"/>
                </a:solidFill>
                <a:latin typeface="Tahoma"/>
                <a:cs typeface="Tahoma"/>
              </a:rPr>
              <a:t>Смоленский </a:t>
            </a:r>
            <a:r>
              <a:rPr spc="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40" dirty="0">
                <a:solidFill>
                  <a:srgbClr val="FFFFFF"/>
                </a:solidFill>
                <a:latin typeface="Tahoma"/>
                <a:cs typeface="Tahoma"/>
              </a:rPr>
              <a:t>Дом</a:t>
            </a:r>
            <a:r>
              <a:rPr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10" dirty="0">
                <a:solidFill>
                  <a:srgbClr val="FFFFFF"/>
                </a:solidFill>
                <a:latin typeface="Tahoma"/>
                <a:cs typeface="Tahoma"/>
              </a:rPr>
              <a:t>для </a:t>
            </a:r>
            <a:r>
              <a:rPr spc="65" dirty="0">
                <a:solidFill>
                  <a:srgbClr val="FFFFFF"/>
                </a:solidFill>
                <a:latin typeface="Tahoma"/>
                <a:cs typeface="Tahoma"/>
              </a:rPr>
              <a:t>мамы</a:t>
            </a:r>
            <a:endParaRPr>
              <a:latin typeface="Tahoma"/>
              <a:cs typeface="Tahoma"/>
            </a:endParaRPr>
          </a:p>
        </p:txBody>
      </p:sp>
      <p:sp>
        <p:nvSpPr>
          <p:cNvPr id="63" name="object 2"/>
          <p:cNvSpPr txBox="1">
            <a:spLocks/>
          </p:cNvSpPr>
          <p:nvPr/>
        </p:nvSpPr>
        <p:spPr>
          <a:xfrm>
            <a:off x="14644662" y="2500294"/>
            <a:ext cx="3643338" cy="26109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 algn="ctr">
              <a:spcBef>
                <a:spcPts val="100"/>
              </a:spcBef>
            </a:pPr>
            <a:r>
              <a:rPr lang="ru-RU" sz="2800" b="1" kern="0" dirty="0">
                <a:solidFill>
                  <a:schemeClr val="bg1"/>
                </a:solidFill>
                <a:latin typeface="Trebuchet MS"/>
                <a:ea typeface="+mj-ea"/>
                <a:cs typeface="Trebuchet MS"/>
              </a:rPr>
              <a:t>Ролик, созданный командой проекта «Пасхальные каникулы»</a:t>
            </a:r>
          </a:p>
          <a:p>
            <a:pPr marL="12700" lvl="0" algn="ctr">
              <a:spcBef>
                <a:spcPts val="100"/>
              </a:spcBef>
            </a:pPr>
            <a:r>
              <a:rPr lang="en-US" sz="2800" b="1" kern="0" dirty="0">
                <a:solidFill>
                  <a:schemeClr val="bg1"/>
                </a:solidFill>
                <a:latin typeface="Trebuchet MS"/>
                <a:ea typeface="+mj-ea"/>
                <a:cs typeface="Trebuchet MS"/>
              </a:rPr>
              <a:t>https://vk.com/wall-207197290_6</a:t>
            </a:r>
            <a:endParaRPr kumimoji="0" lang="ru-RU" sz="2800" b="1" i="0" u="none" strike="noStrike" kern="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564BBB8-8D42-4F19-B37F-AE8C4ED890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" r="7053"/>
          <a:stretch>
            <a:fillRect/>
          </a:stretch>
        </p:blipFill>
        <p:spPr>
          <a:xfrm>
            <a:off x="285688" y="7786706"/>
            <a:ext cx="3286148" cy="229600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04233B6-AADF-4414-BE3B-A3C4E52AF6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64" y="7715268"/>
            <a:ext cx="3143272" cy="2360074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12EE1DB-7A75-4933-90D9-D43C0DCDE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88" y="7786706"/>
            <a:ext cx="3024209" cy="2268157"/>
          </a:xfrm>
          <a:prstGeom prst="rect">
            <a:avLst/>
          </a:prstGeom>
        </p:spPr>
      </p:pic>
      <p:pic>
        <p:nvPicPr>
          <p:cNvPr id="27650" name="Picture 2" descr="http://cdn.smoleparh.ru/wp-content/uploads/2022/04/IMG-20220428-WA0021.jpg"/>
          <p:cNvPicPr>
            <a:picLocks noChangeAspect="1" noChangeArrowheads="1"/>
          </p:cNvPicPr>
          <p:nvPr/>
        </p:nvPicPr>
        <p:blipFill>
          <a:blip r:embed="rId8"/>
          <a:srcRect t="38147" b="17241"/>
          <a:stretch>
            <a:fillRect/>
          </a:stretch>
        </p:blipFill>
        <p:spPr bwMode="auto">
          <a:xfrm>
            <a:off x="7643802" y="7715268"/>
            <a:ext cx="2933677" cy="2324927"/>
          </a:xfrm>
          <a:prstGeom prst="rect">
            <a:avLst/>
          </a:prstGeom>
          <a:noFill/>
        </p:spPr>
      </p:pic>
      <p:pic>
        <p:nvPicPr>
          <p:cNvPr id="27652" name="Picture 4" descr="http://cdn.smoleparh.ru/wp-content/uploads/2022/04/IMG-20220428-WA002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787602" y="7929582"/>
            <a:ext cx="2351108" cy="1738702"/>
          </a:xfrm>
          <a:prstGeom prst="rect">
            <a:avLst/>
          </a:prstGeom>
          <a:noFill/>
        </p:spPr>
      </p:pic>
      <p:sp>
        <p:nvSpPr>
          <p:cNvPr id="59" name="object 2"/>
          <p:cNvSpPr txBox="1">
            <a:spLocks/>
          </p:cNvSpPr>
          <p:nvPr/>
        </p:nvSpPr>
        <p:spPr>
          <a:xfrm>
            <a:off x="214250" y="2143104"/>
            <a:ext cx="6143668" cy="51629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Мероприятия: 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Проведение занятий с детьми по развитию творческих и коммуникативных способностей 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endParaRPr lang="ru-RU" sz="20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Осуществление присмотра за детьми с целью высвобождения времени для матерей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endParaRPr lang="ru-RU" sz="20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Помощь в организации Дня рождения Смоленского дома для мамы» </a:t>
            </a:r>
          </a:p>
          <a:p>
            <a:pPr marL="12700" algn="just">
              <a:spcBef>
                <a:spcPts val="100"/>
              </a:spcBef>
            </a:pPr>
            <a:endParaRPr lang="ru-RU" sz="20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000" b="1" kern="0" dirty="0">
                <a:solidFill>
                  <a:schemeClr val="accent1"/>
                </a:solidFill>
                <a:latin typeface="Trebuchet MS"/>
                <a:ea typeface="+mj-ea"/>
                <a:cs typeface="Trebuchet MS"/>
              </a:rPr>
              <a:t>Незапланированное мероприятие: помощь в работе гуманитарного склада: (фасовка и доставка продуктовых наборов для подопечных семей; сортировка одежды, игрушек, предметов ухода за детьми)</a:t>
            </a:r>
          </a:p>
          <a:p>
            <a:pPr marL="12700" algn="just">
              <a:spcBef>
                <a:spcPts val="100"/>
              </a:spcBef>
            </a:pPr>
            <a:endParaRPr kumimoji="0" lang="ru-RU" sz="2800" b="1" i="0" u="none" strike="noStrike" kern="0" cap="none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sp>
        <p:nvSpPr>
          <p:cNvPr id="60" name="object 2"/>
          <p:cNvSpPr txBox="1">
            <a:spLocks/>
          </p:cNvSpPr>
          <p:nvPr/>
        </p:nvSpPr>
        <p:spPr>
          <a:xfrm>
            <a:off x="7358050" y="2071666"/>
            <a:ext cx="7143800" cy="47577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Результаты: 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 24 ребенка приняли участие в творческих занятиях</a:t>
            </a:r>
          </a:p>
          <a:p>
            <a:pPr marL="12700" algn="just">
              <a:spcBef>
                <a:spcPts val="100"/>
              </a:spcBef>
            </a:pPr>
            <a:endParaRPr lang="ru-RU" sz="20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 7 мам получили услугу «высвобождение»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endParaRPr lang="ru-RU" sz="20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 сотрудники Смоленского дома для мамы получили помощь:</a:t>
            </a:r>
          </a:p>
          <a:p>
            <a:pPr marL="12700" algn="just">
              <a:spcBef>
                <a:spcPts val="100"/>
              </a:spcBef>
              <a:buFontTx/>
              <a:buChar char="-"/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в осуществлении работы гуманитарного склада;</a:t>
            </a:r>
          </a:p>
          <a:p>
            <a:pPr marL="12700" algn="just">
              <a:spcBef>
                <a:spcPts val="100"/>
              </a:spcBef>
              <a:buFontTx/>
              <a:buChar char="-"/>
            </a:pPr>
            <a:endParaRPr lang="ru-RU" sz="20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Tx/>
              <a:buChar char="-"/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в подготовке проектной заявки для участия в конкурсе Фонда президентских грантов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endParaRPr lang="ru-RU" sz="20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16 студентов получили опыт разноплановой волонтерской работы в кризисном центре защиты семьи, материнства и детства </a:t>
            </a:r>
            <a:endParaRPr kumimoji="0" lang="ru-RU" sz="2800" b="1" i="0" u="none" strike="noStrike" kern="0" cap="none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sp>
        <p:nvSpPr>
          <p:cNvPr id="64" name="object 2"/>
          <p:cNvSpPr txBox="1">
            <a:spLocks/>
          </p:cNvSpPr>
          <p:nvPr/>
        </p:nvSpPr>
        <p:spPr>
          <a:xfrm>
            <a:off x="500002" y="7286640"/>
            <a:ext cx="1735943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/>
            <a:r>
              <a:rPr lang="ru-RU" sz="2000" b="1" kern="0" dirty="0">
                <a:solidFill>
                  <a:srgbClr val="3D4979"/>
                </a:solidFill>
                <a:latin typeface="Trebuchet MS"/>
                <a:ea typeface="+mj-ea"/>
                <a:cs typeface="Trebuchet MS"/>
              </a:rPr>
              <a:t>Ссылка на презентацию проекта «Пасхальные каникулы»</a:t>
            </a:r>
            <a:r>
              <a:rPr lang="en-US" sz="2000" b="1" kern="0" dirty="0">
                <a:solidFill>
                  <a:srgbClr val="3D4979"/>
                </a:solidFill>
                <a:latin typeface="Trebuchet MS"/>
                <a:ea typeface="+mj-ea"/>
                <a:cs typeface="Trebuchet MS"/>
              </a:rPr>
              <a:t> https://vk.com/video-207197290_456239032?list=a25535c4186073d1ca</a:t>
            </a:r>
            <a:endParaRPr lang="ru-RU" sz="2000" b="1" kern="0" spc="-395" dirty="0">
              <a:solidFill>
                <a:srgbClr val="3D4979"/>
              </a:solidFill>
              <a:latin typeface="Trebuchet MS"/>
              <a:ea typeface="+mj-ea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"/>
          <p:cNvSpPr/>
          <p:nvPr/>
        </p:nvSpPr>
        <p:spPr>
          <a:xfrm>
            <a:off x="0" y="0"/>
            <a:ext cx="14712950" cy="7141209"/>
          </a:xfrm>
          <a:custGeom>
            <a:avLst/>
            <a:gdLst/>
            <a:ahLst/>
            <a:cxnLst/>
            <a:rect l="l" t="t" r="r" b="b"/>
            <a:pathLst>
              <a:path w="14712950" h="7141209">
                <a:moveTo>
                  <a:pt x="0" y="7140911"/>
                </a:moveTo>
                <a:lnTo>
                  <a:pt x="14712821" y="7140911"/>
                </a:lnTo>
                <a:lnTo>
                  <a:pt x="14712821" y="0"/>
                </a:lnTo>
                <a:lnTo>
                  <a:pt x="0" y="0"/>
                </a:lnTo>
                <a:lnTo>
                  <a:pt x="0" y="7140911"/>
                </a:lnTo>
                <a:close/>
              </a:path>
            </a:pathLst>
          </a:custGeom>
          <a:solidFill>
            <a:srgbClr val="FAD0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6B28DB34-83F0-4DE0-96EF-ECF0F2EF9AA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4478000" y="9639300"/>
            <a:ext cx="2764790" cy="39115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ts val="2870"/>
              </a:lnSpc>
              <a:spcBef>
                <a:spcPts val="210"/>
              </a:spcBef>
            </a:pPr>
            <a:r>
              <a:rPr spc="80" dirty="0"/>
              <a:t>Созидание</a:t>
            </a:r>
            <a:r>
              <a:rPr spc="-95" dirty="0"/>
              <a:t> </a:t>
            </a:r>
            <a:r>
              <a:rPr spc="110" dirty="0"/>
              <a:t>сердец</a:t>
            </a:r>
          </a:p>
        </p:txBody>
      </p:sp>
      <p:pic>
        <p:nvPicPr>
          <p:cNvPr id="23" name="object 7">
            <a:extLst>
              <a:ext uri="{FF2B5EF4-FFF2-40B4-BE49-F238E27FC236}">
                <a16:creationId xmlns:a16="http://schemas.microsoft.com/office/drawing/2014/main" id="{228B2CE6-F607-4FB9-8B10-8A2705ADFCB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145000" y="9258300"/>
            <a:ext cx="942974" cy="876299"/>
          </a:xfrm>
          <a:prstGeom prst="rect">
            <a:avLst/>
          </a:prstGeom>
        </p:spPr>
      </p:pic>
      <p:sp>
        <p:nvSpPr>
          <p:cNvPr id="26" name="object 2"/>
          <p:cNvSpPr txBox="1">
            <a:spLocks/>
          </p:cNvSpPr>
          <p:nvPr/>
        </p:nvSpPr>
        <p:spPr>
          <a:xfrm>
            <a:off x="428564" y="214278"/>
            <a:ext cx="14144724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500" b="1" kern="0" spc="-395" dirty="0">
                <a:solidFill>
                  <a:srgbClr val="3D4979"/>
                </a:solidFill>
                <a:latin typeface="Trebuchet MS"/>
                <a:ea typeface="+mj-ea"/>
                <a:cs typeface="Trebuchet MS"/>
              </a:rPr>
              <a:t>Мини-проект «Жили-были ангелы» </a:t>
            </a:r>
          </a:p>
        </p:txBody>
      </p:sp>
      <p:sp>
        <p:nvSpPr>
          <p:cNvPr id="29" name="object 4"/>
          <p:cNvSpPr/>
          <p:nvPr/>
        </p:nvSpPr>
        <p:spPr>
          <a:xfrm>
            <a:off x="14712315" y="0"/>
            <a:ext cx="3575685" cy="7141209"/>
          </a:xfrm>
          <a:custGeom>
            <a:avLst/>
            <a:gdLst/>
            <a:ahLst/>
            <a:cxnLst/>
            <a:rect l="l" t="t" r="r" b="b"/>
            <a:pathLst>
              <a:path w="3575684" h="7141209">
                <a:moveTo>
                  <a:pt x="0" y="7140911"/>
                </a:moveTo>
                <a:lnTo>
                  <a:pt x="3575178" y="7140911"/>
                </a:lnTo>
                <a:lnTo>
                  <a:pt x="3575178" y="0"/>
                </a:lnTo>
                <a:lnTo>
                  <a:pt x="0" y="0"/>
                </a:lnTo>
                <a:lnTo>
                  <a:pt x="0" y="7140911"/>
                </a:lnTo>
                <a:close/>
              </a:path>
            </a:pathLst>
          </a:custGeom>
          <a:solidFill>
            <a:srgbClr val="3D4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object 38"/>
          <p:cNvGrpSpPr/>
          <p:nvPr/>
        </p:nvGrpSpPr>
        <p:grpSpPr>
          <a:xfrm>
            <a:off x="15430544" y="0"/>
            <a:ext cx="2357454" cy="2286016"/>
            <a:chOff x="1416785" y="3083996"/>
            <a:chExt cx="2952750" cy="2952750"/>
          </a:xfrm>
        </p:grpSpPr>
        <p:sp>
          <p:nvSpPr>
            <p:cNvPr id="32" name="object 39"/>
            <p:cNvSpPr/>
            <p:nvPr/>
          </p:nvSpPr>
          <p:spPr>
            <a:xfrm>
              <a:off x="1416785" y="3083996"/>
              <a:ext cx="2952750" cy="2952750"/>
            </a:xfrm>
            <a:custGeom>
              <a:avLst/>
              <a:gdLst/>
              <a:ahLst/>
              <a:cxnLst/>
              <a:rect l="l" t="t" r="r" b="b"/>
              <a:pathLst>
                <a:path w="2952750" h="2952750">
                  <a:moveTo>
                    <a:pt x="1476374" y="2952749"/>
                  </a:moveTo>
                  <a:lnTo>
                    <a:pt x="1422034" y="2951749"/>
                  </a:lnTo>
                  <a:lnTo>
                    <a:pt x="1367765" y="2948749"/>
                  </a:lnTo>
                  <a:lnTo>
                    <a:pt x="1313644" y="2943754"/>
                  </a:lnTo>
                  <a:lnTo>
                    <a:pt x="1259745" y="2936769"/>
                  </a:lnTo>
                  <a:lnTo>
                    <a:pt x="1206140" y="2927806"/>
                  </a:lnTo>
                  <a:lnTo>
                    <a:pt x="1152898" y="2916876"/>
                  </a:lnTo>
                  <a:lnTo>
                    <a:pt x="1100095" y="2903993"/>
                  </a:lnTo>
                  <a:lnTo>
                    <a:pt x="1047805" y="2889177"/>
                  </a:lnTo>
                  <a:lnTo>
                    <a:pt x="996096" y="2872445"/>
                  </a:lnTo>
                  <a:lnTo>
                    <a:pt x="945034" y="2853821"/>
                  </a:lnTo>
                  <a:lnTo>
                    <a:pt x="894693" y="2833330"/>
                  </a:lnTo>
                  <a:lnTo>
                    <a:pt x="845143" y="2811001"/>
                  </a:lnTo>
                  <a:lnTo>
                    <a:pt x="796448" y="2786864"/>
                  </a:lnTo>
                  <a:lnTo>
                    <a:pt x="748672" y="2760949"/>
                  </a:lnTo>
                  <a:lnTo>
                    <a:pt x="701882" y="2733293"/>
                  </a:lnTo>
                  <a:lnTo>
                    <a:pt x="656144" y="2703935"/>
                  </a:lnTo>
                  <a:lnTo>
                    <a:pt x="611518" y="2672913"/>
                  </a:lnTo>
                  <a:lnTo>
                    <a:pt x="568062" y="2640269"/>
                  </a:lnTo>
                  <a:lnTo>
                    <a:pt x="525836" y="2606047"/>
                  </a:lnTo>
                  <a:lnTo>
                    <a:pt x="484901" y="2570296"/>
                  </a:lnTo>
                  <a:lnTo>
                    <a:pt x="445310" y="2533062"/>
                  </a:lnTo>
                  <a:lnTo>
                    <a:pt x="407114" y="2494395"/>
                  </a:lnTo>
                  <a:lnTo>
                    <a:pt x="370367" y="2454347"/>
                  </a:lnTo>
                  <a:lnTo>
                    <a:pt x="335121" y="2412976"/>
                  </a:lnTo>
                  <a:lnTo>
                    <a:pt x="301422" y="2370336"/>
                  </a:lnTo>
                  <a:lnTo>
                    <a:pt x="269313" y="2326483"/>
                  </a:lnTo>
                  <a:lnTo>
                    <a:pt x="238840" y="2281477"/>
                  </a:lnTo>
                  <a:lnTo>
                    <a:pt x="210045" y="2235382"/>
                  </a:lnTo>
                  <a:lnTo>
                    <a:pt x="182967" y="2188259"/>
                  </a:lnTo>
                  <a:lnTo>
                    <a:pt x="157640" y="2140169"/>
                  </a:lnTo>
                  <a:lnTo>
                    <a:pt x="134101" y="2091179"/>
                  </a:lnTo>
                  <a:lnTo>
                    <a:pt x="112382" y="2041358"/>
                  </a:lnTo>
                  <a:lnTo>
                    <a:pt x="92511" y="1990772"/>
                  </a:lnTo>
                  <a:lnTo>
                    <a:pt x="74515" y="1939486"/>
                  </a:lnTo>
                  <a:lnTo>
                    <a:pt x="58418" y="1887572"/>
                  </a:lnTo>
                  <a:lnTo>
                    <a:pt x="44244" y="1835104"/>
                  </a:lnTo>
                  <a:lnTo>
                    <a:pt x="32011" y="1782149"/>
                  </a:lnTo>
                  <a:lnTo>
                    <a:pt x="21735" y="1728778"/>
                  </a:lnTo>
                  <a:lnTo>
                    <a:pt x="13430" y="1675065"/>
                  </a:lnTo>
                  <a:lnTo>
                    <a:pt x="7109" y="1621084"/>
                  </a:lnTo>
                  <a:lnTo>
                    <a:pt x="2778" y="1566908"/>
                  </a:lnTo>
                  <a:lnTo>
                    <a:pt x="444" y="1512606"/>
                  </a:lnTo>
                  <a:lnTo>
                    <a:pt x="0" y="1476374"/>
                  </a:lnTo>
                  <a:lnTo>
                    <a:pt x="111" y="1458256"/>
                  </a:lnTo>
                  <a:lnTo>
                    <a:pt x="1778" y="1403932"/>
                  </a:lnTo>
                  <a:lnTo>
                    <a:pt x="5443" y="1349707"/>
                  </a:lnTo>
                  <a:lnTo>
                    <a:pt x="11102" y="1295650"/>
                  </a:lnTo>
                  <a:lnTo>
                    <a:pt x="18747" y="1241839"/>
                  </a:lnTo>
                  <a:lnTo>
                    <a:pt x="28368" y="1188348"/>
                  </a:lnTo>
                  <a:lnTo>
                    <a:pt x="39950" y="1135247"/>
                  </a:lnTo>
                  <a:lnTo>
                    <a:pt x="53480" y="1082606"/>
                  </a:lnTo>
                  <a:lnTo>
                    <a:pt x="68938" y="1030499"/>
                  </a:lnTo>
                  <a:lnTo>
                    <a:pt x="86302" y="978999"/>
                  </a:lnTo>
                  <a:lnTo>
                    <a:pt x="105551" y="928172"/>
                  </a:lnTo>
                  <a:lnTo>
                    <a:pt x="126658" y="878086"/>
                  </a:lnTo>
                  <a:lnTo>
                    <a:pt x="149595" y="828811"/>
                  </a:lnTo>
                  <a:lnTo>
                    <a:pt x="174328" y="780416"/>
                  </a:lnTo>
                  <a:lnTo>
                    <a:pt x="200826" y="732964"/>
                  </a:lnTo>
                  <a:lnTo>
                    <a:pt x="229054" y="686517"/>
                  </a:lnTo>
                  <a:lnTo>
                    <a:pt x="258972" y="641141"/>
                  </a:lnTo>
                  <a:lnTo>
                    <a:pt x="290539" y="596899"/>
                  </a:lnTo>
                  <a:lnTo>
                    <a:pt x="323713" y="553849"/>
                  </a:lnTo>
                  <a:lnTo>
                    <a:pt x="358450" y="512046"/>
                  </a:lnTo>
                  <a:lnTo>
                    <a:pt x="394703" y="471551"/>
                  </a:lnTo>
                  <a:lnTo>
                    <a:pt x="432420" y="432420"/>
                  </a:lnTo>
                  <a:lnTo>
                    <a:pt x="471551" y="394703"/>
                  </a:lnTo>
                  <a:lnTo>
                    <a:pt x="512046" y="358450"/>
                  </a:lnTo>
                  <a:lnTo>
                    <a:pt x="553848" y="323713"/>
                  </a:lnTo>
                  <a:lnTo>
                    <a:pt x="596899" y="290539"/>
                  </a:lnTo>
                  <a:lnTo>
                    <a:pt x="641141" y="258972"/>
                  </a:lnTo>
                  <a:lnTo>
                    <a:pt x="686517" y="229054"/>
                  </a:lnTo>
                  <a:lnTo>
                    <a:pt x="732964" y="200826"/>
                  </a:lnTo>
                  <a:lnTo>
                    <a:pt x="780416" y="174328"/>
                  </a:lnTo>
                  <a:lnTo>
                    <a:pt x="828811" y="149595"/>
                  </a:lnTo>
                  <a:lnTo>
                    <a:pt x="878086" y="126658"/>
                  </a:lnTo>
                  <a:lnTo>
                    <a:pt x="928172" y="105551"/>
                  </a:lnTo>
                  <a:lnTo>
                    <a:pt x="978999" y="86302"/>
                  </a:lnTo>
                  <a:lnTo>
                    <a:pt x="1030499" y="68938"/>
                  </a:lnTo>
                  <a:lnTo>
                    <a:pt x="1082606" y="53480"/>
                  </a:lnTo>
                  <a:lnTo>
                    <a:pt x="1135247" y="39950"/>
                  </a:lnTo>
                  <a:lnTo>
                    <a:pt x="1188348" y="28368"/>
                  </a:lnTo>
                  <a:lnTo>
                    <a:pt x="1241839" y="18748"/>
                  </a:lnTo>
                  <a:lnTo>
                    <a:pt x="1295650" y="11102"/>
                  </a:lnTo>
                  <a:lnTo>
                    <a:pt x="1349707" y="5443"/>
                  </a:lnTo>
                  <a:lnTo>
                    <a:pt x="1403932" y="1778"/>
                  </a:lnTo>
                  <a:lnTo>
                    <a:pt x="1458256" y="111"/>
                  </a:lnTo>
                  <a:lnTo>
                    <a:pt x="1476374" y="0"/>
                  </a:lnTo>
                  <a:lnTo>
                    <a:pt x="1494493" y="111"/>
                  </a:lnTo>
                  <a:lnTo>
                    <a:pt x="1548817" y="1778"/>
                  </a:lnTo>
                  <a:lnTo>
                    <a:pt x="1603042" y="5443"/>
                  </a:lnTo>
                  <a:lnTo>
                    <a:pt x="1657098" y="11102"/>
                  </a:lnTo>
                  <a:lnTo>
                    <a:pt x="1710910" y="18748"/>
                  </a:lnTo>
                  <a:lnTo>
                    <a:pt x="1764401" y="28368"/>
                  </a:lnTo>
                  <a:lnTo>
                    <a:pt x="1817501" y="39950"/>
                  </a:lnTo>
                  <a:lnTo>
                    <a:pt x="1870142" y="53480"/>
                  </a:lnTo>
                  <a:lnTo>
                    <a:pt x="1922250" y="68938"/>
                  </a:lnTo>
                  <a:lnTo>
                    <a:pt x="1973750" y="86302"/>
                  </a:lnTo>
                  <a:lnTo>
                    <a:pt x="2024576" y="105551"/>
                  </a:lnTo>
                  <a:lnTo>
                    <a:pt x="2074662" y="126658"/>
                  </a:lnTo>
                  <a:lnTo>
                    <a:pt x="2123938" y="149595"/>
                  </a:lnTo>
                  <a:lnTo>
                    <a:pt x="2172333" y="174328"/>
                  </a:lnTo>
                  <a:lnTo>
                    <a:pt x="2219785" y="200826"/>
                  </a:lnTo>
                  <a:lnTo>
                    <a:pt x="2266232" y="229054"/>
                  </a:lnTo>
                  <a:lnTo>
                    <a:pt x="2311607" y="258972"/>
                  </a:lnTo>
                  <a:lnTo>
                    <a:pt x="2355850" y="290539"/>
                  </a:lnTo>
                  <a:lnTo>
                    <a:pt x="2398900" y="323713"/>
                  </a:lnTo>
                  <a:lnTo>
                    <a:pt x="2440702" y="358450"/>
                  </a:lnTo>
                  <a:lnTo>
                    <a:pt x="2481198" y="394703"/>
                  </a:lnTo>
                  <a:lnTo>
                    <a:pt x="2520329" y="432420"/>
                  </a:lnTo>
                  <a:lnTo>
                    <a:pt x="2558046" y="471551"/>
                  </a:lnTo>
                  <a:lnTo>
                    <a:pt x="2594298" y="512046"/>
                  </a:lnTo>
                  <a:lnTo>
                    <a:pt x="2629036" y="553849"/>
                  </a:lnTo>
                  <a:lnTo>
                    <a:pt x="2662210" y="596899"/>
                  </a:lnTo>
                  <a:lnTo>
                    <a:pt x="2693776" y="641141"/>
                  </a:lnTo>
                  <a:lnTo>
                    <a:pt x="2723695" y="686517"/>
                  </a:lnTo>
                  <a:lnTo>
                    <a:pt x="2751923" y="732964"/>
                  </a:lnTo>
                  <a:lnTo>
                    <a:pt x="2778420" y="780416"/>
                  </a:lnTo>
                  <a:lnTo>
                    <a:pt x="2803154" y="828811"/>
                  </a:lnTo>
                  <a:lnTo>
                    <a:pt x="2826090" y="878086"/>
                  </a:lnTo>
                  <a:lnTo>
                    <a:pt x="2847197" y="928172"/>
                  </a:lnTo>
                  <a:lnTo>
                    <a:pt x="2866446" y="978999"/>
                  </a:lnTo>
                  <a:lnTo>
                    <a:pt x="2883811" y="1030499"/>
                  </a:lnTo>
                  <a:lnTo>
                    <a:pt x="2899269" y="1082606"/>
                  </a:lnTo>
                  <a:lnTo>
                    <a:pt x="2912799" y="1135247"/>
                  </a:lnTo>
                  <a:lnTo>
                    <a:pt x="2924381" y="1188348"/>
                  </a:lnTo>
                  <a:lnTo>
                    <a:pt x="2934001" y="1241839"/>
                  </a:lnTo>
                  <a:lnTo>
                    <a:pt x="2941646" y="1295650"/>
                  </a:lnTo>
                  <a:lnTo>
                    <a:pt x="2947306" y="1349707"/>
                  </a:lnTo>
                  <a:lnTo>
                    <a:pt x="2950971" y="1403932"/>
                  </a:lnTo>
                  <a:lnTo>
                    <a:pt x="2952638" y="1458256"/>
                  </a:lnTo>
                  <a:lnTo>
                    <a:pt x="2952749" y="1476374"/>
                  </a:lnTo>
                  <a:lnTo>
                    <a:pt x="2952638" y="1494493"/>
                  </a:lnTo>
                  <a:lnTo>
                    <a:pt x="2950971" y="1548817"/>
                  </a:lnTo>
                  <a:lnTo>
                    <a:pt x="2947305" y="1603042"/>
                  </a:lnTo>
                  <a:lnTo>
                    <a:pt x="2941646" y="1657099"/>
                  </a:lnTo>
                  <a:lnTo>
                    <a:pt x="2934001" y="1710910"/>
                  </a:lnTo>
                  <a:lnTo>
                    <a:pt x="2924381" y="1764401"/>
                  </a:lnTo>
                  <a:lnTo>
                    <a:pt x="2912799" y="1817501"/>
                  </a:lnTo>
                  <a:lnTo>
                    <a:pt x="2899269" y="1870142"/>
                  </a:lnTo>
                  <a:lnTo>
                    <a:pt x="2883811" y="1922250"/>
                  </a:lnTo>
                  <a:lnTo>
                    <a:pt x="2866446" y="1973750"/>
                  </a:lnTo>
                  <a:lnTo>
                    <a:pt x="2847197" y="2024576"/>
                  </a:lnTo>
                  <a:lnTo>
                    <a:pt x="2826090" y="2074662"/>
                  </a:lnTo>
                  <a:lnTo>
                    <a:pt x="2803154" y="2123937"/>
                  </a:lnTo>
                  <a:lnTo>
                    <a:pt x="2778420" y="2172332"/>
                  </a:lnTo>
                  <a:lnTo>
                    <a:pt x="2751923" y="2219784"/>
                  </a:lnTo>
                  <a:lnTo>
                    <a:pt x="2723695" y="2266231"/>
                  </a:lnTo>
                  <a:lnTo>
                    <a:pt x="2693776" y="2311608"/>
                  </a:lnTo>
                  <a:lnTo>
                    <a:pt x="2662209" y="2355850"/>
                  </a:lnTo>
                  <a:lnTo>
                    <a:pt x="2629036" y="2398900"/>
                  </a:lnTo>
                  <a:lnTo>
                    <a:pt x="2594298" y="2440702"/>
                  </a:lnTo>
                  <a:lnTo>
                    <a:pt x="2558046" y="2481198"/>
                  </a:lnTo>
                  <a:lnTo>
                    <a:pt x="2520329" y="2520329"/>
                  </a:lnTo>
                  <a:lnTo>
                    <a:pt x="2481198" y="2558046"/>
                  </a:lnTo>
                  <a:lnTo>
                    <a:pt x="2440702" y="2594299"/>
                  </a:lnTo>
                  <a:lnTo>
                    <a:pt x="2398900" y="2629036"/>
                  </a:lnTo>
                  <a:lnTo>
                    <a:pt x="2355850" y="2662209"/>
                  </a:lnTo>
                  <a:lnTo>
                    <a:pt x="2311607" y="2693776"/>
                  </a:lnTo>
                  <a:lnTo>
                    <a:pt x="2266231" y="2723695"/>
                  </a:lnTo>
                  <a:lnTo>
                    <a:pt x="2219784" y="2751922"/>
                  </a:lnTo>
                  <a:lnTo>
                    <a:pt x="2172333" y="2778420"/>
                  </a:lnTo>
                  <a:lnTo>
                    <a:pt x="2123937" y="2803154"/>
                  </a:lnTo>
                  <a:lnTo>
                    <a:pt x="2074662" y="2826090"/>
                  </a:lnTo>
                  <a:lnTo>
                    <a:pt x="2024576" y="2847197"/>
                  </a:lnTo>
                  <a:lnTo>
                    <a:pt x="1973750" y="2866446"/>
                  </a:lnTo>
                  <a:lnTo>
                    <a:pt x="1922249" y="2883811"/>
                  </a:lnTo>
                  <a:lnTo>
                    <a:pt x="1870142" y="2899269"/>
                  </a:lnTo>
                  <a:lnTo>
                    <a:pt x="1817501" y="2912798"/>
                  </a:lnTo>
                  <a:lnTo>
                    <a:pt x="1764401" y="2924381"/>
                  </a:lnTo>
                  <a:lnTo>
                    <a:pt x="1710910" y="2934001"/>
                  </a:lnTo>
                  <a:lnTo>
                    <a:pt x="1657098" y="2941646"/>
                  </a:lnTo>
                  <a:lnTo>
                    <a:pt x="1603042" y="2947305"/>
                  </a:lnTo>
                  <a:lnTo>
                    <a:pt x="1548817" y="2950971"/>
                  </a:lnTo>
                  <a:lnTo>
                    <a:pt x="1494493" y="2952638"/>
                  </a:lnTo>
                  <a:lnTo>
                    <a:pt x="1476374" y="2952749"/>
                  </a:lnTo>
                  <a:close/>
                </a:path>
              </a:pathLst>
            </a:custGeom>
            <a:solidFill>
              <a:srgbClr val="3D49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40"/>
            <p:cNvSpPr/>
            <p:nvPr/>
          </p:nvSpPr>
          <p:spPr>
            <a:xfrm>
              <a:off x="1663051" y="3330262"/>
              <a:ext cx="2162175" cy="2162175"/>
            </a:xfrm>
            <a:custGeom>
              <a:avLst/>
              <a:gdLst/>
              <a:ahLst/>
              <a:cxnLst/>
              <a:rect l="l" t="t" r="r" b="b"/>
              <a:pathLst>
                <a:path w="2162175" h="2162175">
                  <a:moveTo>
                    <a:pt x="1081087" y="2162174"/>
                  </a:moveTo>
                  <a:lnTo>
                    <a:pt x="1032931" y="2161121"/>
                  </a:lnTo>
                  <a:lnTo>
                    <a:pt x="985315" y="2157990"/>
                  </a:lnTo>
                  <a:lnTo>
                    <a:pt x="938282" y="2152826"/>
                  </a:lnTo>
                  <a:lnTo>
                    <a:pt x="891876" y="2145672"/>
                  </a:lnTo>
                  <a:lnTo>
                    <a:pt x="846141" y="2136573"/>
                  </a:lnTo>
                  <a:lnTo>
                    <a:pt x="801122" y="2125572"/>
                  </a:lnTo>
                  <a:lnTo>
                    <a:pt x="756861" y="2112714"/>
                  </a:lnTo>
                  <a:lnTo>
                    <a:pt x="713404" y="2098041"/>
                  </a:lnTo>
                  <a:lnTo>
                    <a:pt x="670794" y="2081599"/>
                  </a:lnTo>
                  <a:lnTo>
                    <a:pt x="629075" y="2063431"/>
                  </a:lnTo>
                  <a:lnTo>
                    <a:pt x="588290" y="2043581"/>
                  </a:lnTo>
                  <a:lnTo>
                    <a:pt x="548485" y="2022093"/>
                  </a:lnTo>
                  <a:lnTo>
                    <a:pt x="509702" y="1999011"/>
                  </a:lnTo>
                  <a:lnTo>
                    <a:pt x="471986" y="1974379"/>
                  </a:lnTo>
                  <a:lnTo>
                    <a:pt x="435381" y="1948241"/>
                  </a:lnTo>
                  <a:lnTo>
                    <a:pt x="399930" y="1920641"/>
                  </a:lnTo>
                  <a:lnTo>
                    <a:pt x="365678" y="1891622"/>
                  </a:lnTo>
                  <a:lnTo>
                    <a:pt x="332668" y="1861229"/>
                  </a:lnTo>
                  <a:lnTo>
                    <a:pt x="300945" y="1829506"/>
                  </a:lnTo>
                  <a:lnTo>
                    <a:pt x="270552" y="1796496"/>
                  </a:lnTo>
                  <a:lnTo>
                    <a:pt x="241533" y="1762244"/>
                  </a:lnTo>
                  <a:lnTo>
                    <a:pt x="213933" y="1726793"/>
                  </a:lnTo>
                  <a:lnTo>
                    <a:pt x="187795" y="1690188"/>
                  </a:lnTo>
                  <a:lnTo>
                    <a:pt x="163163" y="1652472"/>
                  </a:lnTo>
                  <a:lnTo>
                    <a:pt x="140081" y="1613689"/>
                  </a:lnTo>
                  <a:lnTo>
                    <a:pt x="118593" y="1573884"/>
                  </a:lnTo>
                  <a:lnTo>
                    <a:pt x="98743" y="1533099"/>
                  </a:lnTo>
                  <a:lnTo>
                    <a:pt x="80575" y="1491380"/>
                  </a:lnTo>
                  <a:lnTo>
                    <a:pt x="64133" y="1448770"/>
                  </a:lnTo>
                  <a:lnTo>
                    <a:pt x="49460" y="1405313"/>
                  </a:lnTo>
                  <a:lnTo>
                    <a:pt x="36602" y="1361052"/>
                  </a:lnTo>
                  <a:lnTo>
                    <a:pt x="25601" y="1316033"/>
                  </a:lnTo>
                  <a:lnTo>
                    <a:pt x="16502" y="1270298"/>
                  </a:lnTo>
                  <a:lnTo>
                    <a:pt x="9348" y="1223892"/>
                  </a:lnTo>
                  <a:lnTo>
                    <a:pt x="4184" y="1176859"/>
                  </a:lnTo>
                  <a:lnTo>
                    <a:pt x="1053" y="1129243"/>
                  </a:lnTo>
                  <a:lnTo>
                    <a:pt x="0" y="1081087"/>
                  </a:lnTo>
                  <a:lnTo>
                    <a:pt x="1053" y="1032931"/>
                  </a:lnTo>
                  <a:lnTo>
                    <a:pt x="4184" y="985315"/>
                  </a:lnTo>
                  <a:lnTo>
                    <a:pt x="9348" y="938282"/>
                  </a:lnTo>
                  <a:lnTo>
                    <a:pt x="16502" y="891876"/>
                  </a:lnTo>
                  <a:lnTo>
                    <a:pt x="25601" y="846141"/>
                  </a:lnTo>
                  <a:lnTo>
                    <a:pt x="36602" y="801122"/>
                  </a:lnTo>
                  <a:lnTo>
                    <a:pt x="49460" y="756861"/>
                  </a:lnTo>
                  <a:lnTo>
                    <a:pt x="64133" y="713404"/>
                  </a:lnTo>
                  <a:lnTo>
                    <a:pt x="80575" y="670794"/>
                  </a:lnTo>
                  <a:lnTo>
                    <a:pt x="98743" y="629075"/>
                  </a:lnTo>
                  <a:lnTo>
                    <a:pt x="118593" y="588290"/>
                  </a:lnTo>
                  <a:lnTo>
                    <a:pt x="140081" y="548485"/>
                  </a:lnTo>
                  <a:lnTo>
                    <a:pt x="163163" y="509702"/>
                  </a:lnTo>
                  <a:lnTo>
                    <a:pt x="187795" y="471986"/>
                  </a:lnTo>
                  <a:lnTo>
                    <a:pt x="213933" y="435381"/>
                  </a:lnTo>
                  <a:lnTo>
                    <a:pt x="241533" y="399930"/>
                  </a:lnTo>
                  <a:lnTo>
                    <a:pt x="270552" y="365678"/>
                  </a:lnTo>
                  <a:lnTo>
                    <a:pt x="300945" y="332668"/>
                  </a:lnTo>
                  <a:lnTo>
                    <a:pt x="332668" y="300945"/>
                  </a:lnTo>
                  <a:lnTo>
                    <a:pt x="365678" y="270552"/>
                  </a:lnTo>
                  <a:lnTo>
                    <a:pt x="399930" y="241533"/>
                  </a:lnTo>
                  <a:lnTo>
                    <a:pt x="435381" y="213933"/>
                  </a:lnTo>
                  <a:lnTo>
                    <a:pt x="471986" y="187795"/>
                  </a:lnTo>
                  <a:lnTo>
                    <a:pt x="509702" y="163163"/>
                  </a:lnTo>
                  <a:lnTo>
                    <a:pt x="548485" y="140081"/>
                  </a:lnTo>
                  <a:lnTo>
                    <a:pt x="588290" y="118593"/>
                  </a:lnTo>
                  <a:lnTo>
                    <a:pt x="629075" y="98743"/>
                  </a:lnTo>
                  <a:lnTo>
                    <a:pt x="670794" y="80575"/>
                  </a:lnTo>
                  <a:lnTo>
                    <a:pt x="713404" y="64133"/>
                  </a:lnTo>
                  <a:lnTo>
                    <a:pt x="756861" y="49460"/>
                  </a:lnTo>
                  <a:lnTo>
                    <a:pt x="801122" y="36602"/>
                  </a:lnTo>
                  <a:lnTo>
                    <a:pt x="846141" y="25601"/>
                  </a:lnTo>
                  <a:lnTo>
                    <a:pt x="891876" y="16502"/>
                  </a:lnTo>
                  <a:lnTo>
                    <a:pt x="938282" y="9348"/>
                  </a:lnTo>
                  <a:lnTo>
                    <a:pt x="985315" y="4184"/>
                  </a:lnTo>
                  <a:lnTo>
                    <a:pt x="1032931" y="1053"/>
                  </a:lnTo>
                  <a:lnTo>
                    <a:pt x="1081087" y="0"/>
                  </a:lnTo>
                  <a:lnTo>
                    <a:pt x="1129243" y="1053"/>
                  </a:lnTo>
                  <a:lnTo>
                    <a:pt x="1176859" y="4184"/>
                  </a:lnTo>
                  <a:lnTo>
                    <a:pt x="1223892" y="9348"/>
                  </a:lnTo>
                  <a:lnTo>
                    <a:pt x="1270298" y="16502"/>
                  </a:lnTo>
                  <a:lnTo>
                    <a:pt x="1316033" y="25601"/>
                  </a:lnTo>
                  <a:lnTo>
                    <a:pt x="1361052" y="36602"/>
                  </a:lnTo>
                  <a:lnTo>
                    <a:pt x="1405313" y="49460"/>
                  </a:lnTo>
                  <a:lnTo>
                    <a:pt x="1448770" y="64133"/>
                  </a:lnTo>
                  <a:lnTo>
                    <a:pt x="1491380" y="80575"/>
                  </a:lnTo>
                  <a:lnTo>
                    <a:pt x="1533099" y="98743"/>
                  </a:lnTo>
                  <a:lnTo>
                    <a:pt x="1573884" y="118593"/>
                  </a:lnTo>
                  <a:lnTo>
                    <a:pt x="1613689" y="140081"/>
                  </a:lnTo>
                  <a:lnTo>
                    <a:pt x="1652472" y="163163"/>
                  </a:lnTo>
                  <a:lnTo>
                    <a:pt x="1690188" y="187795"/>
                  </a:lnTo>
                  <a:lnTo>
                    <a:pt x="1726793" y="213933"/>
                  </a:lnTo>
                  <a:lnTo>
                    <a:pt x="1762244" y="241533"/>
                  </a:lnTo>
                  <a:lnTo>
                    <a:pt x="1796496" y="270552"/>
                  </a:lnTo>
                  <a:lnTo>
                    <a:pt x="1829506" y="300945"/>
                  </a:lnTo>
                  <a:lnTo>
                    <a:pt x="1861229" y="332668"/>
                  </a:lnTo>
                  <a:lnTo>
                    <a:pt x="1891622" y="365678"/>
                  </a:lnTo>
                  <a:lnTo>
                    <a:pt x="1920641" y="399930"/>
                  </a:lnTo>
                  <a:lnTo>
                    <a:pt x="1948241" y="435381"/>
                  </a:lnTo>
                  <a:lnTo>
                    <a:pt x="1974379" y="471986"/>
                  </a:lnTo>
                  <a:lnTo>
                    <a:pt x="1999011" y="509702"/>
                  </a:lnTo>
                  <a:lnTo>
                    <a:pt x="2022093" y="548485"/>
                  </a:lnTo>
                  <a:lnTo>
                    <a:pt x="2043581" y="588290"/>
                  </a:lnTo>
                  <a:lnTo>
                    <a:pt x="2063431" y="629075"/>
                  </a:lnTo>
                  <a:lnTo>
                    <a:pt x="2081599" y="670794"/>
                  </a:lnTo>
                  <a:lnTo>
                    <a:pt x="2098041" y="713404"/>
                  </a:lnTo>
                  <a:lnTo>
                    <a:pt x="2112714" y="756861"/>
                  </a:lnTo>
                  <a:lnTo>
                    <a:pt x="2125572" y="801122"/>
                  </a:lnTo>
                  <a:lnTo>
                    <a:pt x="2136573" y="846141"/>
                  </a:lnTo>
                  <a:lnTo>
                    <a:pt x="2145672" y="891876"/>
                  </a:lnTo>
                  <a:lnTo>
                    <a:pt x="2152826" y="938282"/>
                  </a:lnTo>
                  <a:lnTo>
                    <a:pt x="2157990" y="985315"/>
                  </a:lnTo>
                  <a:lnTo>
                    <a:pt x="2161121" y="1032931"/>
                  </a:lnTo>
                  <a:lnTo>
                    <a:pt x="2162174" y="1081087"/>
                  </a:lnTo>
                  <a:lnTo>
                    <a:pt x="2161121" y="1129243"/>
                  </a:lnTo>
                  <a:lnTo>
                    <a:pt x="2157990" y="1176859"/>
                  </a:lnTo>
                  <a:lnTo>
                    <a:pt x="2152826" y="1223892"/>
                  </a:lnTo>
                  <a:lnTo>
                    <a:pt x="2145672" y="1270298"/>
                  </a:lnTo>
                  <a:lnTo>
                    <a:pt x="2136573" y="1316033"/>
                  </a:lnTo>
                  <a:lnTo>
                    <a:pt x="2125572" y="1361052"/>
                  </a:lnTo>
                  <a:lnTo>
                    <a:pt x="2112714" y="1405313"/>
                  </a:lnTo>
                  <a:lnTo>
                    <a:pt x="2098041" y="1448770"/>
                  </a:lnTo>
                  <a:lnTo>
                    <a:pt x="2081599" y="1491380"/>
                  </a:lnTo>
                  <a:lnTo>
                    <a:pt x="2063431" y="1533099"/>
                  </a:lnTo>
                  <a:lnTo>
                    <a:pt x="2043581" y="1573884"/>
                  </a:lnTo>
                  <a:lnTo>
                    <a:pt x="2022093" y="1613689"/>
                  </a:lnTo>
                  <a:lnTo>
                    <a:pt x="1999011" y="1652472"/>
                  </a:lnTo>
                  <a:lnTo>
                    <a:pt x="1974379" y="1690188"/>
                  </a:lnTo>
                  <a:lnTo>
                    <a:pt x="1948241" y="1726793"/>
                  </a:lnTo>
                  <a:lnTo>
                    <a:pt x="1920641" y="1762244"/>
                  </a:lnTo>
                  <a:lnTo>
                    <a:pt x="1891622" y="1796496"/>
                  </a:lnTo>
                  <a:lnTo>
                    <a:pt x="1861229" y="1829506"/>
                  </a:lnTo>
                  <a:lnTo>
                    <a:pt x="1829506" y="1861229"/>
                  </a:lnTo>
                  <a:lnTo>
                    <a:pt x="1796496" y="1891622"/>
                  </a:lnTo>
                  <a:lnTo>
                    <a:pt x="1762244" y="1920641"/>
                  </a:lnTo>
                  <a:lnTo>
                    <a:pt x="1726793" y="1948241"/>
                  </a:lnTo>
                  <a:lnTo>
                    <a:pt x="1690188" y="1974379"/>
                  </a:lnTo>
                  <a:lnTo>
                    <a:pt x="1652472" y="1999011"/>
                  </a:lnTo>
                  <a:lnTo>
                    <a:pt x="1613689" y="2022093"/>
                  </a:lnTo>
                  <a:lnTo>
                    <a:pt x="1573884" y="2043581"/>
                  </a:lnTo>
                  <a:lnTo>
                    <a:pt x="1533099" y="2063431"/>
                  </a:lnTo>
                  <a:lnTo>
                    <a:pt x="1491380" y="2081599"/>
                  </a:lnTo>
                  <a:lnTo>
                    <a:pt x="1448770" y="2098041"/>
                  </a:lnTo>
                  <a:lnTo>
                    <a:pt x="1405313" y="2112714"/>
                  </a:lnTo>
                  <a:lnTo>
                    <a:pt x="1361052" y="2125572"/>
                  </a:lnTo>
                  <a:lnTo>
                    <a:pt x="1316033" y="2136573"/>
                  </a:lnTo>
                  <a:lnTo>
                    <a:pt x="1270298" y="2145672"/>
                  </a:lnTo>
                  <a:lnTo>
                    <a:pt x="1223892" y="2152826"/>
                  </a:lnTo>
                  <a:lnTo>
                    <a:pt x="1176859" y="2157990"/>
                  </a:lnTo>
                  <a:lnTo>
                    <a:pt x="1129243" y="2161121"/>
                  </a:lnTo>
                  <a:lnTo>
                    <a:pt x="1081087" y="2162174"/>
                  </a:lnTo>
                  <a:close/>
                </a:path>
              </a:pathLst>
            </a:custGeom>
            <a:solidFill>
              <a:srgbClr val="FEE7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0886" y="3523030"/>
              <a:ext cx="1904999" cy="1771649"/>
            </a:xfrm>
            <a:prstGeom prst="rect">
              <a:avLst/>
            </a:prstGeom>
          </p:spPr>
        </p:pic>
      </p:grpSp>
      <p:sp>
        <p:nvSpPr>
          <p:cNvPr id="38" name="object 2"/>
          <p:cNvSpPr txBox="1">
            <a:spLocks/>
          </p:cNvSpPr>
          <p:nvPr/>
        </p:nvSpPr>
        <p:spPr>
          <a:xfrm>
            <a:off x="214250" y="1071534"/>
            <a:ext cx="14287600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ru-RU" sz="2600" b="1" kern="0" dirty="0">
                <a:solidFill>
                  <a:schemeClr val="accent1"/>
                </a:solidFill>
                <a:latin typeface="Trebuchet MS"/>
                <a:ea typeface="+mj-ea"/>
                <a:cs typeface="Trebuchet MS"/>
              </a:rPr>
              <a:t>Цель: осуществить информационную поддержку деятельности Смоленской областной  общественной организации детей-инвалидов и их родителей «Дети-Ангелы Смоленск»</a:t>
            </a:r>
            <a:endParaRPr kumimoji="0" lang="ru-RU" sz="2600" b="1" i="0" u="none" strike="noStrike" kern="0" cap="none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sp>
        <p:nvSpPr>
          <p:cNvPr id="63" name="object 2"/>
          <p:cNvSpPr txBox="1">
            <a:spLocks/>
          </p:cNvSpPr>
          <p:nvPr/>
        </p:nvSpPr>
        <p:spPr>
          <a:xfrm>
            <a:off x="14644662" y="2500294"/>
            <a:ext cx="3643338" cy="30418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 algn="ctr">
              <a:spcBef>
                <a:spcPts val="100"/>
              </a:spcBef>
            </a:pPr>
            <a:r>
              <a:rPr lang="ru-RU" sz="2800" b="1" kern="0" dirty="0">
                <a:solidFill>
                  <a:schemeClr val="bg1"/>
                </a:solidFill>
                <a:latin typeface="Trebuchet MS"/>
                <a:ea typeface="+mj-ea"/>
                <a:cs typeface="Trebuchet MS"/>
              </a:rPr>
              <a:t>Ролик, созданный командой проекта «Жили-были ангелы»</a:t>
            </a:r>
          </a:p>
          <a:p>
            <a:pPr marL="12700" lvl="0" algn="ctr">
              <a:spcBef>
                <a:spcPts val="100"/>
              </a:spcBef>
            </a:pPr>
            <a:r>
              <a:rPr lang="en-US" sz="2800" b="1" kern="0" dirty="0">
                <a:solidFill>
                  <a:schemeClr val="bg1"/>
                </a:solidFill>
                <a:latin typeface="Trebuchet MS"/>
                <a:ea typeface="+mj-ea"/>
                <a:cs typeface="Trebuchet MS"/>
              </a:rPr>
              <a:t>https://www.youtube.com/watch?v=OiOJIx_tsEM</a:t>
            </a:r>
            <a:endParaRPr kumimoji="0" lang="ru-RU" sz="2800" b="1" i="0" u="none" strike="noStrike" kern="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sp>
        <p:nvSpPr>
          <p:cNvPr id="59" name="object 2"/>
          <p:cNvSpPr txBox="1">
            <a:spLocks/>
          </p:cNvSpPr>
          <p:nvPr/>
        </p:nvSpPr>
        <p:spPr>
          <a:xfrm>
            <a:off x="214250" y="2285980"/>
            <a:ext cx="6143668" cy="48679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Мероприятия: 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Участие с мероприятиях СООО «Дети-ангелы Смоленск» с целью налаживания коммуникаций и привлечения волонтеров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endParaRPr lang="ru-RU" sz="20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Сбор материалов (организация фото- и видеосъемки различных мероприятий) для создания видеоролика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endParaRPr lang="ru-RU" sz="20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Монтаж видеоролика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endParaRPr lang="ru-RU" sz="20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Распространение видеоролика на собственных и партнерских информационных ресурсах </a:t>
            </a:r>
          </a:p>
          <a:p>
            <a:pPr marL="12700" algn="just">
              <a:spcBef>
                <a:spcPts val="100"/>
              </a:spcBef>
            </a:pPr>
            <a:endParaRPr lang="ru-RU" sz="20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</a:pPr>
            <a:endParaRPr kumimoji="0" lang="ru-RU" sz="2800" b="1" i="0" u="none" strike="noStrike" kern="0" cap="none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sp>
        <p:nvSpPr>
          <p:cNvPr id="60" name="object 2"/>
          <p:cNvSpPr txBox="1">
            <a:spLocks/>
          </p:cNvSpPr>
          <p:nvPr/>
        </p:nvSpPr>
        <p:spPr>
          <a:xfrm>
            <a:off x="7358050" y="2071666"/>
            <a:ext cx="7143800" cy="53476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Результаты: 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 К деятельности </a:t>
            </a:r>
            <a:r>
              <a:rPr lang="ru-RU" sz="2000" b="1" kern="0" dirty="0">
                <a:solidFill>
                  <a:schemeClr val="tx2"/>
                </a:solidFill>
                <a:latin typeface="Trebuchet MS"/>
                <a:cs typeface="Trebuchet MS"/>
              </a:rPr>
              <a:t>СООО «Дети-ангелы Смоленск» привлечен 51 волонтер;</a:t>
            </a:r>
            <a:endParaRPr lang="ru-RU" sz="20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</a:pPr>
            <a:endParaRPr lang="ru-RU" sz="20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 9 детей-инвалидов и их родители получили поддержку (позитивное общение с участниками команды);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endParaRPr lang="ru-RU" sz="20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 созданный видеоролик распространен на ресурсах проекта «Созидание сердец» и </a:t>
            </a:r>
            <a:r>
              <a:rPr lang="ru-RU" sz="2000" b="1" kern="0" dirty="0">
                <a:solidFill>
                  <a:schemeClr val="tx2"/>
                </a:solidFill>
                <a:latin typeface="Trebuchet MS"/>
                <a:cs typeface="Trebuchet MS"/>
              </a:rPr>
              <a:t>СООО «Дети-ангелы Смоленск»</a:t>
            </a: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;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endParaRPr lang="ru-RU" sz="20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 7 студентов получили опыт разноплановой волонтерской работы в общественной организации, осуществляющей поддержку семей с детьми-инвалидами</a:t>
            </a:r>
          </a:p>
          <a:p>
            <a:pPr marL="12700" algn="just">
              <a:spcBef>
                <a:spcPts val="100"/>
              </a:spcBef>
              <a:buFontTx/>
              <a:buChar char="-"/>
            </a:pPr>
            <a:endParaRPr lang="ru-RU" sz="20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</p:txBody>
      </p:sp>
      <p:grpSp>
        <p:nvGrpSpPr>
          <p:cNvPr id="25" name="object 27"/>
          <p:cNvGrpSpPr/>
          <p:nvPr/>
        </p:nvGrpSpPr>
        <p:grpSpPr>
          <a:xfrm>
            <a:off x="14859040" y="5786442"/>
            <a:ext cx="3214646" cy="1000132"/>
            <a:chOff x="12423719" y="2716145"/>
            <a:chExt cx="4601210" cy="1459230"/>
          </a:xfrm>
        </p:grpSpPr>
        <p:sp>
          <p:nvSpPr>
            <p:cNvPr id="27" name="object 28"/>
            <p:cNvSpPr/>
            <p:nvPr/>
          </p:nvSpPr>
          <p:spPr>
            <a:xfrm>
              <a:off x="12739444" y="2846689"/>
              <a:ext cx="4285615" cy="1226185"/>
            </a:xfrm>
            <a:custGeom>
              <a:avLst/>
              <a:gdLst/>
              <a:ahLst/>
              <a:cxnLst/>
              <a:rect l="l" t="t" r="r" b="b"/>
              <a:pathLst>
                <a:path w="4285615" h="1226185">
                  <a:moveTo>
                    <a:pt x="3672746" y="1225748"/>
                  </a:moveTo>
                  <a:lnTo>
                    <a:pt x="586831" y="1225748"/>
                  </a:lnTo>
                  <a:lnTo>
                    <a:pt x="586831" y="1221432"/>
                  </a:lnTo>
                  <a:lnTo>
                    <a:pt x="538766" y="1217604"/>
                  </a:lnTo>
                  <a:lnTo>
                    <a:pt x="491760" y="1210102"/>
                  </a:lnTo>
                  <a:lnTo>
                    <a:pt x="445964" y="1199072"/>
                  </a:lnTo>
                  <a:lnTo>
                    <a:pt x="401530" y="1184659"/>
                  </a:lnTo>
                  <a:lnTo>
                    <a:pt x="358611" y="1167010"/>
                  </a:lnTo>
                  <a:lnTo>
                    <a:pt x="317359" y="1146268"/>
                  </a:lnTo>
                  <a:lnTo>
                    <a:pt x="277925" y="1122582"/>
                  </a:lnTo>
                  <a:lnTo>
                    <a:pt x="240462" y="1096095"/>
                  </a:lnTo>
                  <a:lnTo>
                    <a:pt x="205122" y="1066954"/>
                  </a:lnTo>
                  <a:lnTo>
                    <a:pt x="172058" y="1035304"/>
                  </a:lnTo>
                  <a:lnTo>
                    <a:pt x="141420" y="1001291"/>
                  </a:lnTo>
                  <a:lnTo>
                    <a:pt x="113362" y="965061"/>
                  </a:lnTo>
                  <a:lnTo>
                    <a:pt x="88034" y="926759"/>
                  </a:lnTo>
                  <a:lnTo>
                    <a:pt x="65591" y="886531"/>
                  </a:lnTo>
                  <a:lnTo>
                    <a:pt x="46183" y="844522"/>
                  </a:lnTo>
                  <a:lnTo>
                    <a:pt x="29962" y="800879"/>
                  </a:lnTo>
                  <a:lnTo>
                    <a:pt x="17082" y="755747"/>
                  </a:lnTo>
                  <a:lnTo>
                    <a:pt x="7693" y="709272"/>
                  </a:lnTo>
                  <a:lnTo>
                    <a:pt x="1948" y="661599"/>
                  </a:lnTo>
                  <a:lnTo>
                    <a:pt x="0" y="612874"/>
                  </a:lnTo>
                  <a:lnTo>
                    <a:pt x="1917" y="564149"/>
                  </a:lnTo>
                  <a:lnTo>
                    <a:pt x="7577" y="516475"/>
                  </a:lnTo>
                  <a:lnTo>
                    <a:pt x="16834" y="470000"/>
                  </a:lnTo>
                  <a:lnTo>
                    <a:pt x="29548" y="424868"/>
                  </a:lnTo>
                  <a:lnTo>
                    <a:pt x="45576" y="381225"/>
                  </a:lnTo>
                  <a:lnTo>
                    <a:pt x="64775" y="339217"/>
                  </a:lnTo>
                  <a:lnTo>
                    <a:pt x="87004" y="298989"/>
                  </a:lnTo>
                  <a:lnTo>
                    <a:pt x="112119" y="260687"/>
                  </a:lnTo>
                  <a:lnTo>
                    <a:pt x="139978" y="224457"/>
                  </a:lnTo>
                  <a:lnTo>
                    <a:pt x="170440" y="190444"/>
                  </a:lnTo>
                  <a:lnTo>
                    <a:pt x="203360" y="158794"/>
                  </a:lnTo>
                  <a:lnTo>
                    <a:pt x="238598" y="129653"/>
                  </a:lnTo>
                  <a:lnTo>
                    <a:pt x="276011" y="103166"/>
                  </a:lnTo>
                  <a:lnTo>
                    <a:pt x="315456" y="79479"/>
                  </a:lnTo>
                  <a:lnTo>
                    <a:pt x="356791" y="58738"/>
                  </a:lnTo>
                  <a:lnTo>
                    <a:pt x="399873" y="41088"/>
                  </a:lnTo>
                  <a:lnTo>
                    <a:pt x="444561" y="26675"/>
                  </a:lnTo>
                  <a:lnTo>
                    <a:pt x="490712" y="15645"/>
                  </a:lnTo>
                  <a:lnTo>
                    <a:pt x="538182" y="8143"/>
                  </a:lnTo>
                  <a:lnTo>
                    <a:pt x="586831" y="4316"/>
                  </a:lnTo>
                  <a:lnTo>
                    <a:pt x="586831" y="0"/>
                  </a:lnTo>
                  <a:lnTo>
                    <a:pt x="3672746" y="0"/>
                  </a:lnTo>
                  <a:lnTo>
                    <a:pt x="3720951" y="1855"/>
                  </a:lnTo>
                  <a:lnTo>
                    <a:pt x="3768086" y="7329"/>
                  </a:lnTo>
                  <a:lnTo>
                    <a:pt x="3814019" y="16282"/>
                  </a:lnTo>
                  <a:lnTo>
                    <a:pt x="3858618" y="28573"/>
                  </a:lnTo>
                  <a:lnTo>
                    <a:pt x="3901753" y="44064"/>
                  </a:lnTo>
                  <a:lnTo>
                    <a:pt x="3943291" y="62613"/>
                  </a:lnTo>
                  <a:lnTo>
                    <a:pt x="3983102" y="84082"/>
                  </a:lnTo>
                  <a:lnTo>
                    <a:pt x="4021053" y="108330"/>
                  </a:lnTo>
                  <a:lnTo>
                    <a:pt x="4057014" y="135218"/>
                  </a:lnTo>
                  <a:lnTo>
                    <a:pt x="4090854" y="164606"/>
                  </a:lnTo>
                  <a:lnTo>
                    <a:pt x="4122440" y="196353"/>
                  </a:lnTo>
                  <a:lnTo>
                    <a:pt x="4151641" y="230321"/>
                  </a:lnTo>
                  <a:lnTo>
                    <a:pt x="4178326" y="266370"/>
                  </a:lnTo>
                  <a:lnTo>
                    <a:pt x="4202364" y="304359"/>
                  </a:lnTo>
                  <a:lnTo>
                    <a:pt x="4223624" y="344148"/>
                  </a:lnTo>
                  <a:lnTo>
                    <a:pt x="4241973" y="385599"/>
                  </a:lnTo>
                  <a:lnTo>
                    <a:pt x="4257280" y="428571"/>
                  </a:lnTo>
                  <a:lnTo>
                    <a:pt x="4269415" y="472924"/>
                  </a:lnTo>
                  <a:lnTo>
                    <a:pt x="4278245" y="518519"/>
                  </a:lnTo>
                  <a:lnTo>
                    <a:pt x="4283640" y="565215"/>
                  </a:lnTo>
                  <a:lnTo>
                    <a:pt x="4285467" y="612874"/>
                  </a:lnTo>
                  <a:lnTo>
                    <a:pt x="4283612" y="660532"/>
                  </a:lnTo>
                  <a:lnTo>
                    <a:pt x="4278139" y="707229"/>
                  </a:lnTo>
                  <a:lnTo>
                    <a:pt x="4269188" y="752823"/>
                  </a:lnTo>
                  <a:lnTo>
                    <a:pt x="4256900" y="797177"/>
                  </a:lnTo>
                  <a:lnTo>
                    <a:pt x="4241414" y="840148"/>
                  </a:lnTo>
                  <a:lnTo>
                    <a:pt x="4222869" y="881599"/>
                  </a:lnTo>
                  <a:lnTo>
                    <a:pt x="4201405" y="921389"/>
                  </a:lnTo>
                  <a:lnTo>
                    <a:pt x="4177163" y="959378"/>
                  </a:lnTo>
                  <a:lnTo>
                    <a:pt x="4150282" y="995426"/>
                  </a:lnTo>
                  <a:lnTo>
                    <a:pt x="4120902" y="1029394"/>
                  </a:lnTo>
                  <a:lnTo>
                    <a:pt x="4089162" y="1061142"/>
                  </a:lnTo>
                  <a:lnTo>
                    <a:pt x="4055203" y="1090529"/>
                  </a:lnTo>
                  <a:lnTo>
                    <a:pt x="4019163" y="1117417"/>
                  </a:lnTo>
                  <a:lnTo>
                    <a:pt x="3981184" y="1141666"/>
                  </a:lnTo>
                  <a:lnTo>
                    <a:pt x="3941404" y="1163134"/>
                  </a:lnTo>
                  <a:lnTo>
                    <a:pt x="3899964" y="1181684"/>
                  </a:lnTo>
                  <a:lnTo>
                    <a:pt x="3857003" y="1197174"/>
                  </a:lnTo>
                  <a:lnTo>
                    <a:pt x="3812660" y="1209465"/>
                  </a:lnTo>
                  <a:lnTo>
                    <a:pt x="3767077" y="1218418"/>
                  </a:lnTo>
                  <a:lnTo>
                    <a:pt x="3720392" y="1223892"/>
                  </a:lnTo>
                  <a:lnTo>
                    <a:pt x="3672746" y="1225748"/>
                  </a:lnTo>
                  <a:close/>
                </a:path>
              </a:pathLst>
            </a:custGeom>
            <a:solidFill>
              <a:srgbClr val="00A7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436771" y="2729452"/>
              <a:ext cx="1433071" cy="1432576"/>
            </a:xfrm>
            <a:prstGeom prst="rect">
              <a:avLst/>
            </a:prstGeom>
          </p:spPr>
        </p:pic>
        <p:sp>
          <p:nvSpPr>
            <p:cNvPr id="31" name="object 30"/>
            <p:cNvSpPr/>
            <p:nvPr/>
          </p:nvSpPr>
          <p:spPr>
            <a:xfrm>
              <a:off x="12423719" y="2716145"/>
              <a:ext cx="1459230" cy="1459230"/>
            </a:xfrm>
            <a:custGeom>
              <a:avLst/>
              <a:gdLst/>
              <a:ahLst/>
              <a:cxnLst/>
              <a:rect l="l" t="t" r="r" b="b"/>
              <a:pathLst>
                <a:path w="1459230" h="1459229">
                  <a:moveTo>
                    <a:pt x="729587" y="1459171"/>
                  </a:moveTo>
                  <a:lnTo>
                    <a:pt x="681687" y="1457616"/>
                  </a:lnTo>
                  <a:lnTo>
                    <a:pt x="634604" y="1453016"/>
                  </a:lnTo>
                  <a:lnTo>
                    <a:pt x="588435" y="1445468"/>
                  </a:lnTo>
                  <a:lnTo>
                    <a:pt x="543276" y="1435069"/>
                  </a:lnTo>
                  <a:lnTo>
                    <a:pt x="499226" y="1421915"/>
                  </a:lnTo>
                  <a:lnTo>
                    <a:pt x="456379" y="1406104"/>
                  </a:lnTo>
                  <a:lnTo>
                    <a:pt x="414835" y="1387732"/>
                  </a:lnTo>
                  <a:lnTo>
                    <a:pt x="374688" y="1366896"/>
                  </a:lnTo>
                  <a:lnTo>
                    <a:pt x="336037" y="1343693"/>
                  </a:lnTo>
                  <a:lnTo>
                    <a:pt x="298977" y="1318220"/>
                  </a:lnTo>
                  <a:lnTo>
                    <a:pt x="263607" y="1290574"/>
                  </a:lnTo>
                  <a:lnTo>
                    <a:pt x="230022" y="1260852"/>
                  </a:lnTo>
                  <a:lnTo>
                    <a:pt x="198320" y="1229150"/>
                  </a:lnTo>
                  <a:lnTo>
                    <a:pt x="168597" y="1195566"/>
                  </a:lnTo>
                  <a:lnTo>
                    <a:pt x="140951" y="1160196"/>
                  </a:lnTo>
                  <a:lnTo>
                    <a:pt x="115478" y="1123137"/>
                  </a:lnTo>
                  <a:lnTo>
                    <a:pt x="92275" y="1084486"/>
                  </a:lnTo>
                  <a:lnTo>
                    <a:pt x="71418" y="1044292"/>
                  </a:lnTo>
                  <a:lnTo>
                    <a:pt x="53067" y="1002797"/>
                  </a:lnTo>
                  <a:lnTo>
                    <a:pt x="37255" y="959951"/>
                  </a:lnTo>
                  <a:lnTo>
                    <a:pt x="24102" y="915901"/>
                  </a:lnTo>
                  <a:lnTo>
                    <a:pt x="13702" y="870744"/>
                  </a:lnTo>
                  <a:lnTo>
                    <a:pt x="6154" y="824576"/>
                  </a:lnTo>
                  <a:lnTo>
                    <a:pt x="1554" y="777494"/>
                  </a:lnTo>
                  <a:lnTo>
                    <a:pt x="0" y="729595"/>
                  </a:lnTo>
                  <a:lnTo>
                    <a:pt x="1570" y="681535"/>
                  </a:lnTo>
                  <a:lnTo>
                    <a:pt x="6154" y="634613"/>
                  </a:lnTo>
                  <a:lnTo>
                    <a:pt x="13702" y="588444"/>
                  </a:lnTo>
                  <a:lnTo>
                    <a:pt x="24102" y="543286"/>
                  </a:lnTo>
                  <a:lnTo>
                    <a:pt x="37256" y="499235"/>
                  </a:lnTo>
                  <a:lnTo>
                    <a:pt x="53142" y="456220"/>
                  </a:lnTo>
                  <a:lnTo>
                    <a:pt x="71440" y="414843"/>
                  </a:lnTo>
                  <a:lnTo>
                    <a:pt x="92276" y="374696"/>
                  </a:lnTo>
                  <a:lnTo>
                    <a:pt x="115479" y="336044"/>
                  </a:lnTo>
                  <a:lnTo>
                    <a:pt x="140953" y="298984"/>
                  </a:lnTo>
                  <a:lnTo>
                    <a:pt x="168599" y="263613"/>
                  </a:lnTo>
                  <a:lnTo>
                    <a:pt x="198322" y="230028"/>
                  </a:lnTo>
                  <a:lnTo>
                    <a:pt x="230024" y="198325"/>
                  </a:lnTo>
                  <a:lnTo>
                    <a:pt x="263609" y="168602"/>
                  </a:lnTo>
                  <a:lnTo>
                    <a:pt x="298980" y="140955"/>
                  </a:lnTo>
                  <a:lnTo>
                    <a:pt x="336039" y="115481"/>
                  </a:lnTo>
                  <a:lnTo>
                    <a:pt x="374690" y="92278"/>
                  </a:lnTo>
                  <a:lnTo>
                    <a:pt x="414837" y="71441"/>
                  </a:lnTo>
                  <a:lnTo>
                    <a:pt x="456381" y="53069"/>
                  </a:lnTo>
                  <a:lnTo>
                    <a:pt x="499227" y="37257"/>
                  </a:lnTo>
                  <a:lnTo>
                    <a:pt x="543278" y="24102"/>
                  </a:lnTo>
                  <a:lnTo>
                    <a:pt x="588436" y="13703"/>
                  </a:lnTo>
                  <a:lnTo>
                    <a:pt x="634605" y="6154"/>
                  </a:lnTo>
                  <a:lnTo>
                    <a:pt x="681687" y="1554"/>
                  </a:lnTo>
                  <a:lnTo>
                    <a:pt x="729587" y="0"/>
                  </a:lnTo>
                  <a:lnTo>
                    <a:pt x="777487" y="1554"/>
                  </a:lnTo>
                  <a:lnTo>
                    <a:pt x="824570" y="6154"/>
                  </a:lnTo>
                  <a:lnTo>
                    <a:pt x="870739" y="13703"/>
                  </a:lnTo>
                  <a:lnTo>
                    <a:pt x="915897" y="24103"/>
                  </a:lnTo>
                  <a:lnTo>
                    <a:pt x="924262" y="26600"/>
                  </a:lnTo>
                  <a:lnTo>
                    <a:pt x="729587" y="26600"/>
                  </a:lnTo>
                  <a:lnTo>
                    <a:pt x="681527" y="28225"/>
                  </a:lnTo>
                  <a:lnTo>
                    <a:pt x="634326" y="33030"/>
                  </a:lnTo>
                  <a:lnTo>
                    <a:pt x="588089" y="40908"/>
                  </a:lnTo>
                  <a:lnTo>
                    <a:pt x="542921" y="51755"/>
                  </a:lnTo>
                  <a:lnTo>
                    <a:pt x="498928" y="65465"/>
                  </a:lnTo>
                  <a:lnTo>
                    <a:pt x="456215" y="81932"/>
                  </a:lnTo>
                  <a:lnTo>
                    <a:pt x="414888" y="101052"/>
                  </a:lnTo>
                  <a:lnTo>
                    <a:pt x="375052" y="122718"/>
                  </a:lnTo>
                  <a:lnTo>
                    <a:pt x="336814" y="146825"/>
                  </a:lnTo>
                  <a:lnTo>
                    <a:pt x="300277" y="173267"/>
                  </a:lnTo>
                  <a:lnTo>
                    <a:pt x="265549" y="201939"/>
                  </a:lnTo>
                  <a:lnTo>
                    <a:pt x="232733" y="232736"/>
                  </a:lnTo>
                  <a:lnTo>
                    <a:pt x="201937" y="265551"/>
                  </a:lnTo>
                  <a:lnTo>
                    <a:pt x="173265" y="300280"/>
                  </a:lnTo>
                  <a:lnTo>
                    <a:pt x="146823" y="336817"/>
                  </a:lnTo>
                  <a:lnTo>
                    <a:pt x="122717" y="375056"/>
                  </a:lnTo>
                  <a:lnTo>
                    <a:pt x="101051" y="414892"/>
                  </a:lnTo>
                  <a:lnTo>
                    <a:pt x="81867" y="456389"/>
                  </a:lnTo>
                  <a:lnTo>
                    <a:pt x="65465" y="498933"/>
                  </a:lnTo>
                  <a:lnTo>
                    <a:pt x="51755" y="542927"/>
                  </a:lnTo>
                  <a:lnTo>
                    <a:pt x="40908" y="588096"/>
                  </a:lnTo>
                  <a:lnTo>
                    <a:pt x="33030" y="634334"/>
                  </a:lnTo>
                  <a:lnTo>
                    <a:pt x="28220" y="681696"/>
                  </a:lnTo>
                  <a:lnTo>
                    <a:pt x="26600" y="729595"/>
                  </a:lnTo>
                  <a:lnTo>
                    <a:pt x="28225" y="777655"/>
                  </a:lnTo>
                  <a:lnTo>
                    <a:pt x="33030" y="824856"/>
                  </a:lnTo>
                  <a:lnTo>
                    <a:pt x="40908" y="871094"/>
                  </a:lnTo>
                  <a:lnTo>
                    <a:pt x="51755" y="916262"/>
                  </a:lnTo>
                  <a:lnTo>
                    <a:pt x="65465" y="960255"/>
                  </a:lnTo>
                  <a:lnTo>
                    <a:pt x="81932" y="1002968"/>
                  </a:lnTo>
                  <a:lnTo>
                    <a:pt x="101077" y="1044342"/>
                  </a:lnTo>
                  <a:lnTo>
                    <a:pt x="122717" y="1084130"/>
                  </a:lnTo>
                  <a:lnTo>
                    <a:pt x="146823" y="1122369"/>
                  </a:lnTo>
                  <a:lnTo>
                    <a:pt x="173265" y="1158905"/>
                  </a:lnTo>
                  <a:lnTo>
                    <a:pt x="201937" y="1193633"/>
                  </a:lnTo>
                  <a:lnTo>
                    <a:pt x="232733" y="1226448"/>
                  </a:lnTo>
                  <a:lnTo>
                    <a:pt x="265549" y="1257244"/>
                  </a:lnTo>
                  <a:lnTo>
                    <a:pt x="300277" y="1285916"/>
                  </a:lnTo>
                  <a:lnTo>
                    <a:pt x="336814" y="1312358"/>
                  </a:lnTo>
                  <a:lnTo>
                    <a:pt x="375052" y="1336464"/>
                  </a:lnTo>
                  <a:lnTo>
                    <a:pt x="414888" y="1358129"/>
                  </a:lnTo>
                  <a:lnTo>
                    <a:pt x="456215" y="1377248"/>
                  </a:lnTo>
                  <a:lnTo>
                    <a:pt x="498928" y="1393715"/>
                  </a:lnTo>
                  <a:lnTo>
                    <a:pt x="542921" y="1407425"/>
                  </a:lnTo>
                  <a:lnTo>
                    <a:pt x="588089" y="1418272"/>
                  </a:lnTo>
                  <a:lnTo>
                    <a:pt x="634326" y="1426150"/>
                  </a:lnTo>
                  <a:lnTo>
                    <a:pt x="681527" y="1430954"/>
                  </a:lnTo>
                  <a:lnTo>
                    <a:pt x="729587" y="1432579"/>
                  </a:lnTo>
                  <a:lnTo>
                    <a:pt x="924236" y="1432579"/>
                  </a:lnTo>
                  <a:lnTo>
                    <a:pt x="915897" y="1435069"/>
                  </a:lnTo>
                  <a:lnTo>
                    <a:pt x="870738" y="1445468"/>
                  </a:lnTo>
                  <a:lnTo>
                    <a:pt x="824569" y="1453016"/>
                  </a:lnTo>
                  <a:lnTo>
                    <a:pt x="777486" y="1457616"/>
                  </a:lnTo>
                  <a:lnTo>
                    <a:pt x="729587" y="1459171"/>
                  </a:lnTo>
                  <a:close/>
                </a:path>
                <a:path w="1459230" h="1459229">
                  <a:moveTo>
                    <a:pt x="924236" y="1432579"/>
                  </a:moveTo>
                  <a:lnTo>
                    <a:pt x="729587" y="1432579"/>
                  </a:lnTo>
                  <a:lnTo>
                    <a:pt x="777646" y="1430954"/>
                  </a:lnTo>
                  <a:lnTo>
                    <a:pt x="824847" y="1426150"/>
                  </a:lnTo>
                  <a:lnTo>
                    <a:pt x="871084" y="1418271"/>
                  </a:lnTo>
                  <a:lnTo>
                    <a:pt x="916252" y="1407424"/>
                  </a:lnTo>
                  <a:lnTo>
                    <a:pt x="960245" y="1393715"/>
                  </a:lnTo>
                  <a:lnTo>
                    <a:pt x="1002958" y="1377247"/>
                  </a:lnTo>
                  <a:lnTo>
                    <a:pt x="1044285" y="1358128"/>
                  </a:lnTo>
                  <a:lnTo>
                    <a:pt x="1084121" y="1336463"/>
                  </a:lnTo>
                  <a:lnTo>
                    <a:pt x="1122360" y="1312356"/>
                  </a:lnTo>
                  <a:lnTo>
                    <a:pt x="1158897" y="1285914"/>
                  </a:lnTo>
                  <a:lnTo>
                    <a:pt x="1193626" y="1257242"/>
                  </a:lnTo>
                  <a:lnTo>
                    <a:pt x="1226442" y="1226446"/>
                  </a:lnTo>
                  <a:lnTo>
                    <a:pt x="1257239" y="1193631"/>
                  </a:lnTo>
                  <a:lnTo>
                    <a:pt x="1285911" y="1158903"/>
                  </a:lnTo>
                  <a:lnTo>
                    <a:pt x="1312353" y="1122366"/>
                  </a:lnTo>
                  <a:lnTo>
                    <a:pt x="1336460" y="1084128"/>
                  </a:lnTo>
                  <a:lnTo>
                    <a:pt x="1358126" y="1044292"/>
                  </a:lnTo>
                  <a:lnTo>
                    <a:pt x="1377311" y="1002797"/>
                  </a:lnTo>
                  <a:lnTo>
                    <a:pt x="1393713" y="960255"/>
                  </a:lnTo>
                  <a:lnTo>
                    <a:pt x="1407423" y="916262"/>
                  </a:lnTo>
                  <a:lnTo>
                    <a:pt x="1418271" y="871094"/>
                  </a:lnTo>
                  <a:lnTo>
                    <a:pt x="1426149" y="824856"/>
                  </a:lnTo>
                  <a:lnTo>
                    <a:pt x="1430959" y="777494"/>
                  </a:lnTo>
                  <a:lnTo>
                    <a:pt x="1432579" y="729595"/>
                  </a:lnTo>
                  <a:lnTo>
                    <a:pt x="1430954" y="681535"/>
                  </a:lnTo>
                  <a:lnTo>
                    <a:pt x="1426149" y="634334"/>
                  </a:lnTo>
                  <a:lnTo>
                    <a:pt x="1418271" y="588096"/>
                  </a:lnTo>
                  <a:lnTo>
                    <a:pt x="1407424" y="542927"/>
                  </a:lnTo>
                  <a:lnTo>
                    <a:pt x="1393714" y="498933"/>
                  </a:lnTo>
                  <a:lnTo>
                    <a:pt x="1377246" y="456220"/>
                  </a:lnTo>
                  <a:lnTo>
                    <a:pt x="1358099" y="414843"/>
                  </a:lnTo>
                  <a:lnTo>
                    <a:pt x="1336460" y="375056"/>
                  </a:lnTo>
                  <a:lnTo>
                    <a:pt x="1312353" y="336817"/>
                  </a:lnTo>
                  <a:lnTo>
                    <a:pt x="1285911" y="300280"/>
                  </a:lnTo>
                  <a:lnTo>
                    <a:pt x="1257239" y="265551"/>
                  </a:lnTo>
                  <a:lnTo>
                    <a:pt x="1226442" y="232736"/>
                  </a:lnTo>
                  <a:lnTo>
                    <a:pt x="1193626" y="201939"/>
                  </a:lnTo>
                  <a:lnTo>
                    <a:pt x="1158897" y="173267"/>
                  </a:lnTo>
                  <a:lnTo>
                    <a:pt x="1122360" y="146825"/>
                  </a:lnTo>
                  <a:lnTo>
                    <a:pt x="1084121" y="122718"/>
                  </a:lnTo>
                  <a:lnTo>
                    <a:pt x="1044285" y="101052"/>
                  </a:lnTo>
                  <a:lnTo>
                    <a:pt x="1002958" y="81932"/>
                  </a:lnTo>
                  <a:lnTo>
                    <a:pt x="960245" y="65465"/>
                  </a:lnTo>
                  <a:lnTo>
                    <a:pt x="916252" y="51755"/>
                  </a:lnTo>
                  <a:lnTo>
                    <a:pt x="871084" y="40908"/>
                  </a:lnTo>
                  <a:lnTo>
                    <a:pt x="824847" y="33030"/>
                  </a:lnTo>
                  <a:lnTo>
                    <a:pt x="777646" y="28225"/>
                  </a:lnTo>
                  <a:lnTo>
                    <a:pt x="729587" y="26600"/>
                  </a:lnTo>
                  <a:lnTo>
                    <a:pt x="924262" y="26600"/>
                  </a:lnTo>
                  <a:lnTo>
                    <a:pt x="1002794" y="53069"/>
                  </a:lnTo>
                  <a:lnTo>
                    <a:pt x="1044339" y="71442"/>
                  </a:lnTo>
                  <a:lnTo>
                    <a:pt x="1084486" y="92278"/>
                  </a:lnTo>
                  <a:lnTo>
                    <a:pt x="1123137" y="115482"/>
                  </a:lnTo>
                  <a:lnTo>
                    <a:pt x="1160196" y="140956"/>
                  </a:lnTo>
                  <a:lnTo>
                    <a:pt x="1195567" y="168603"/>
                  </a:lnTo>
                  <a:lnTo>
                    <a:pt x="1229152" y="198326"/>
                  </a:lnTo>
                  <a:lnTo>
                    <a:pt x="1260854" y="230029"/>
                  </a:lnTo>
                  <a:lnTo>
                    <a:pt x="1290576" y="263614"/>
                  </a:lnTo>
                  <a:lnTo>
                    <a:pt x="1318223" y="298985"/>
                  </a:lnTo>
                  <a:lnTo>
                    <a:pt x="1343696" y="336045"/>
                  </a:lnTo>
                  <a:lnTo>
                    <a:pt x="1366898" y="374697"/>
                  </a:lnTo>
                  <a:lnTo>
                    <a:pt x="1387756" y="414892"/>
                  </a:lnTo>
                  <a:lnTo>
                    <a:pt x="1406107" y="456389"/>
                  </a:lnTo>
                  <a:lnTo>
                    <a:pt x="1421918" y="499235"/>
                  </a:lnTo>
                  <a:lnTo>
                    <a:pt x="1435072" y="543286"/>
                  </a:lnTo>
                  <a:lnTo>
                    <a:pt x="1445471" y="588444"/>
                  </a:lnTo>
                  <a:lnTo>
                    <a:pt x="1453019" y="634613"/>
                  </a:lnTo>
                  <a:lnTo>
                    <a:pt x="1457619" y="681696"/>
                  </a:lnTo>
                  <a:lnTo>
                    <a:pt x="1459174" y="729595"/>
                  </a:lnTo>
                  <a:lnTo>
                    <a:pt x="1457603" y="777655"/>
                  </a:lnTo>
                  <a:lnTo>
                    <a:pt x="1453019" y="824576"/>
                  </a:lnTo>
                  <a:lnTo>
                    <a:pt x="1445471" y="870744"/>
                  </a:lnTo>
                  <a:lnTo>
                    <a:pt x="1435072" y="915901"/>
                  </a:lnTo>
                  <a:lnTo>
                    <a:pt x="1421918" y="959951"/>
                  </a:lnTo>
                  <a:lnTo>
                    <a:pt x="1406031" y="1002968"/>
                  </a:lnTo>
                  <a:lnTo>
                    <a:pt x="1387734" y="1044342"/>
                  </a:lnTo>
                  <a:lnTo>
                    <a:pt x="1366898" y="1084488"/>
                  </a:lnTo>
                  <a:lnTo>
                    <a:pt x="1343695" y="1123138"/>
                  </a:lnTo>
                  <a:lnTo>
                    <a:pt x="1318222" y="1160197"/>
                  </a:lnTo>
                  <a:lnTo>
                    <a:pt x="1290575" y="1195567"/>
                  </a:lnTo>
                  <a:lnTo>
                    <a:pt x="1260853" y="1229151"/>
                  </a:lnTo>
                  <a:lnTo>
                    <a:pt x="1229150" y="1260853"/>
                  </a:lnTo>
                  <a:lnTo>
                    <a:pt x="1195566" y="1290575"/>
                  </a:lnTo>
                  <a:lnTo>
                    <a:pt x="1160195" y="1318221"/>
                  </a:lnTo>
                  <a:lnTo>
                    <a:pt x="1123136" y="1343694"/>
                  </a:lnTo>
                  <a:lnTo>
                    <a:pt x="1084484" y="1366897"/>
                  </a:lnTo>
                  <a:lnTo>
                    <a:pt x="1044338" y="1387732"/>
                  </a:lnTo>
                  <a:lnTo>
                    <a:pt x="1002793" y="1406104"/>
                  </a:lnTo>
                  <a:lnTo>
                    <a:pt x="959947" y="1421915"/>
                  </a:lnTo>
                  <a:lnTo>
                    <a:pt x="924236" y="1432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1"/>
          <p:cNvSpPr txBox="1"/>
          <p:nvPr/>
        </p:nvSpPr>
        <p:spPr>
          <a:xfrm>
            <a:off x="15930610" y="6000756"/>
            <a:ext cx="2078986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95"/>
              </a:spcBef>
            </a:pPr>
            <a:r>
              <a:rPr sz="1600" spc="20" dirty="0">
                <a:solidFill>
                  <a:srgbClr val="FFFFFF"/>
                </a:solidFill>
                <a:latin typeface="Tahoma"/>
                <a:cs typeface="Tahoma"/>
              </a:rPr>
              <a:t>СООО</a:t>
            </a:r>
            <a:r>
              <a:rPr sz="16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ahoma"/>
                <a:cs typeface="Tahoma"/>
              </a:rPr>
              <a:t>«Дети-Ангелы </a:t>
            </a:r>
            <a:r>
              <a:rPr sz="1600" spc="-6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90" dirty="0">
                <a:solidFill>
                  <a:srgbClr val="FFFFFF"/>
                </a:solidFill>
                <a:latin typeface="Tahoma"/>
                <a:cs typeface="Tahoma"/>
              </a:rPr>
              <a:t>Смоленск»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7" name="object 2"/>
          <p:cNvSpPr txBox="1">
            <a:spLocks/>
          </p:cNvSpPr>
          <p:nvPr/>
        </p:nvSpPr>
        <p:spPr>
          <a:xfrm>
            <a:off x="571440" y="6858012"/>
            <a:ext cx="17359434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/>
            <a:r>
              <a:rPr lang="ru-RU" sz="2200" b="1" kern="0" dirty="0">
                <a:solidFill>
                  <a:srgbClr val="3D4979"/>
                </a:solidFill>
                <a:latin typeface="Trebuchet MS"/>
                <a:ea typeface="+mj-ea"/>
                <a:cs typeface="Trebuchet MS"/>
              </a:rPr>
              <a:t>Ссылка на презентацию проекта «Жили-были ангелы»</a:t>
            </a:r>
            <a:r>
              <a:rPr lang="en-US" sz="2200" b="1" kern="0" dirty="0">
                <a:solidFill>
                  <a:srgbClr val="3D4979"/>
                </a:solidFill>
                <a:latin typeface="Trebuchet MS"/>
                <a:ea typeface="+mj-ea"/>
                <a:cs typeface="Trebuchet MS"/>
              </a:rPr>
              <a:t> https://vk.com/video-207197290_456239033?list=56019d2df38f60b8ea</a:t>
            </a:r>
            <a:r>
              <a:rPr lang="ru-RU" sz="2200" b="1" kern="0" dirty="0">
                <a:solidFill>
                  <a:srgbClr val="3D4979"/>
                </a:solidFill>
                <a:latin typeface="Trebuchet MS"/>
                <a:ea typeface="+mj-ea"/>
                <a:cs typeface="Trebuchet MS"/>
              </a:rPr>
              <a:t> </a:t>
            </a:r>
            <a:r>
              <a:rPr lang="ru-RU" sz="5500" b="1" kern="0" spc="-395" dirty="0">
                <a:solidFill>
                  <a:srgbClr val="3D4979"/>
                </a:solidFill>
                <a:latin typeface="Trebuchet MS"/>
                <a:ea typeface="+mj-ea"/>
                <a:cs typeface="Trebuchet MS"/>
              </a:rPr>
              <a:t> </a:t>
            </a:r>
          </a:p>
        </p:txBody>
      </p:sp>
      <p:pic>
        <p:nvPicPr>
          <p:cNvPr id="37890" name="Picture 2" descr="http://cdn.smoleparh.ru/wp-content/uploads/2022/05/UGt8dK3ZQJVoxMiK1Q4Bdn0MwKPm1JpnEeP7HWzfPTDF6wL2vc7JCgluMDj_b4EpYA36DEPn6mMHMKT5uIVKVwPj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48" y="7715267"/>
            <a:ext cx="4214842" cy="2370849"/>
          </a:xfrm>
          <a:prstGeom prst="rect">
            <a:avLst/>
          </a:prstGeom>
          <a:noFill/>
        </p:spPr>
      </p:pic>
      <p:pic>
        <p:nvPicPr>
          <p:cNvPr id="47" name="object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7192" y="7715268"/>
            <a:ext cx="3643338" cy="2399095"/>
          </a:xfrm>
          <a:prstGeom prst="rect">
            <a:avLst/>
          </a:prstGeom>
        </p:spPr>
      </p:pic>
      <p:pic>
        <p:nvPicPr>
          <p:cNvPr id="48" name="object 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215571" y="7643831"/>
            <a:ext cx="4000528" cy="2428892"/>
          </a:xfrm>
          <a:prstGeom prst="rect">
            <a:avLst/>
          </a:prstGeom>
        </p:spPr>
      </p:pic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14859040" y="7643830"/>
          <a:ext cx="2086495" cy="1928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0" name="Точечный рисунок" r:id="rId9" imgW="9144000" imgH="12192120" progId="PBrush">
                  <p:embed/>
                </p:oleObj>
              </mc:Choice>
              <mc:Fallback>
                <p:oleObj name="Точечный рисунок" r:id="rId9" imgW="9144000" imgH="12192120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9040" y="7643830"/>
                        <a:ext cx="2086495" cy="19288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"/>
          <p:cNvSpPr/>
          <p:nvPr/>
        </p:nvSpPr>
        <p:spPr>
          <a:xfrm>
            <a:off x="0" y="0"/>
            <a:ext cx="14712950" cy="7141209"/>
          </a:xfrm>
          <a:custGeom>
            <a:avLst/>
            <a:gdLst/>
            <a:ahLst/>
            <a:cxnLst/>
            <a:rect l="l" t="t" r="r" b="b"/>
            <a:pathLst>
              <a:path w="14712950" h="7141209">
                <a:moveTo>
                  <a:pt x="0" y="7140911"/>
                </a:moveTo>
                <a:lnTo>
                  <a:pt x="14712821" y="7140911"/>
                </a:lnTo>
                <a:lnTo>
                  <a:pt x="14712821" y="0"/>
                </a:lnTo>
                <a:lnTo>
                  <a:pt x="0" y="0"/>
                </a:lnTo>
                <a:lnTo>
                  <a:pt x="0" y="7140911"/>
                </a:lnTo>
                <a:close/>
              </a:path>
            </a:pathLst>
          </a:custGeom>
          <a:solidFill>
            <a:srgbClr val="FAD0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6B28DB34-83F0-4DE0-96EF-ECF0F2EF9AA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4478000" y="9639300"/>
            <a:ext cx="2764790" cy="39115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ts val="2870"/>
              </a:lnSpc>
              <a:spcBef>
                <a:spcPts val="210"/>
              </a:spcBef>
            </a:pPr>
            <a:r>
              <a:rPr spc="80" dirty="0"/>
              <a:t>Созидание</a:t>
            </a:r>
            <a:r>
              <a:rPr spc="-95" dirty="0"/>
              <a:t> </a:t>
            </a:r>
            <a:r>
              <a:rPr spc="110" dirty="0"/>
              <a:t>сердец</a:t>
            </a:r>
          </a:p>
        </p:txBody>
      </p:sp>
      <p:pic>
        <p:nvPicPr>
          <p:cNvPr id="23" name="object 7">
            <a:extLst>
              <a:ext uri="{FF2B5EF4-FFF2-40B4-BE49-F238E27FC236}">
                <a16:creationId xmlns:a16="http://schemas.microsoft.com/office/drawing/2014/main" id="{228B2CE6-F607-4FB9-8B10-8A2705ADFCB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45000" y="9258300"/>
            <a:ext cx="942974" cy="876299"/>
          </a:xfrm>
          <a:prstGeom prst="rect">
            <a:avLst/>
          </a:prstGeom>
        </p:spPr>
      </p:pic>
      <p:sp>
        <p:nvSpPr>
          <p:cNvPr id="26" name="object 2"/>
          <p:cNvSpPr txBox="1">
            <a:spLocks/>
          </p:cNvSpPr>
          <p:nvPr/>
        </p:nvSpPr>
        <p:spPr>
          <a:xfrm>
            <a:off x="428564" y="214278"/>
            <a:ext cx="14144724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kern="0" spc="-395" dirty="0">
                <a:solidFill>
                  <a:srgbClr val="3D4979"/>
                </a:solidFill>
                <a:latin typeface="Trebuchet MS"/>
                <a:ea typeface="+mj-ea"/>
                <a:cs typeface="Trebuchet MS"/>
              </a:rPr>
              <a:t>Мини-проект «СмолМилосердие_МожемПомочь» </a:t>
            </a:r>
          </a:p>
        </p:txBody>
      </p:sp>
      <p:sp>
        <p:nvSpPr>
          <p:cNvPr id="29" name="object 4"/>
          <p:cNvSpPr/>
          <p:nvPr/>
        </p:nvSpPr>
        <p:spPr>
          <a:xfrm>
            <a:off x="14712315" y="0"/>
            <a:ext cx="3575685" cy="7141209"/>
          </a:xfrm>
          <a:custGeom>
            <a:avLst/>
            <a:gdLst/>
            <a:ahLst/>
            <a:cxnLst/>
            <a:rect l="l" t="t" r="r" b="b"/>
            <a:pathLst>
              <a:path w="3575684" h="7141209">
                <a:moveTo>
                  <a:pt x="0" y="7140911"/>
                </a:moveTo>
                <a:lnTo>
                  <a:pt x="3575178" y="7140911"/>
                </a:lnTo>
                <a:lnTo>
                  <a:pt x="3575178" y="0"/>
                </a:lnTo>
                <a:lnTo>
                  <a:pt x="0" y="0"/>
                </a:lnTo>
                <a:lnTo>
                  <a:pt x="0" y="7140911"/>
                </a:lnTo>
                <a:close/>
              </a:path>
            </a:pathLst>
          </a:custGeom>
          <a:solidFill>
            <a:srgbClr val="3D4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object 38"/>
          <p:cNvGrpSpPr/>
          <p:nvPr/>
        </p:nvGrpSpPr>
        <p:grpSpPr>
          <a:xfrm>
            <a:off x="15430544" y="0"/>
            <a:ext cx="2357454" cy="2286016"/>
            <a:chOff x="1416785" y="3083996"/>
            <a:chExt cx="2952750" cy="2952750"/>
          </a:xfrm>
        </p:grpSpPr>
        <p:sp>
          <p:nvSpPr>
            <p:cNvPr id="32" name="object 39"/>
            <p:cNvSpPr/>
            <p:nvPr/>
          </p:nvSpPr>
          <p:spPr>
            <a:xfrm>
              <a:off x="1416785" y="3083996"/>
              <a:ext cx="2952750" cy="2952750"/>
            </a:xfrm>
            <a:custGeom>
              <a:avLst/>
              <a:gdLst/>
              <a:ahLst/>
              <a:cxnLst/>
              <a:rect l="l" t="t" r="r" b="b"/>
              <a:pathLst>
                <a:path w="2952750" h="2952750">
                  <a:moveTo>
                    <a:pt x="1476374" y="2952749"/>
                  </a:moveTo>
                  <a:lnTo>
                    <a:pt x="1422034" y="2951749"/>
                  </a:lnTo>
                  <a:lnTo>
                    <a:pt x="1367765" y="2948749"/>
                  </a:lnTo>
                  <a:lnTo>
                    <a:pt x="1313644" y="2943754"/>
                  </a:lnTo>
                  <a:lnTo>
                    <a:pt x="1259745" y="2936769"/>
                  </a:lnTo>
                  <a:lnTo>
                    <a:pt x="1206140" y="2927806"/>
                  </a:lnTo>
                  <a:lnTo>
                    <a:pt x="1152898" y="2916876"/>
                  </a:lnTo>
                  <a:lnTo>
                    <a:pt x="1100095" y="2903993"/>
                  </a:lnTo>
                  <a:lnTo>
                    <a:pt x="1047805" y="2889177"/>
                  </a:lnTo>
                  <a:lnTo>
                    <a:pt x="996096" y="2872445"/>
                  </a:lnTo>
                  <a:lnTo>
                    <a:pt x="945034" y="2853821"/>
                  </a:lnTo>
                  <a:lnTo>
                    <a:pt x="894693" y="2833330"/>
                  </a:lnTo>
                  <a:lnTo>
                    <a:pt x="845143" y="2811001"/>
                  </a:lnTo>
                  <a:lnTo>
                    <a:pt x="796448" y="2786864"/>
                  </a:lnTo>
                  <a:lnTo>
                    <a:pt x="748672" y="2760949"/>
                  </a:lnTo>
                  <a:lnTo>
                    <a:pt x="701882" y="2733293"/>
                  </a:lnTo>
                  <a:lnTo>
                    <a:pt x="656144" y="2703935"/>
                  </a:lnTo>
                  <a:lnTo>
                    <a:pt x="611518" y="2672913"/>
                  </a:lnTo>
                  <a:lnTo>
                    <a:pt x="568062" y="2640269"/>
                  </a:lnTo>
                  <a:lnTo>
                    <a:pt x="525836" y="2606047"/>
                  </a:lnTo>
                  <a:lnTo>
                    <a:pt x="484901" y="2570296"/>
                  </a:lnTo>
                  <a:lnTo>
                    <a:pt x="445310" y="2533062"/>
                  </a:lnTo>
                  <a:lnTo>
                    <a:pt x="407114" y="2494395"/>
                  </a:lnTo>
                  <a:lnTo>
                    <a:pt x="370367" y="2454347"/>
                  </a:lnTo>
                  <a:lnTo>
                    <a:pt x="335121" y="2412976"/>
                  </a:lnTo>
                  <a:lnTo>
                    <a:pt x="301422" y="2370336"/>
                  </a:lnTo>
                  <a:lnTo>
                    <a:pt x="269313" y="2326483"/>
                  </a:lnTo>
                  <a:lnTo>
                    <a:pt x="238840" y="2281477"/>
                  </a:lnTo>
                  <a:lnTo>
                    <a:pt x="210045" y="2235382"/>
                  </a:lnTo>
                  <a:lnTo>
                    <a:pt x="182967" y="2188259"/>
                  </a:lnTo>
                  <a:lnTo>
                    <a:pt x="157640" y="2140169"/>
                  </a:lnTo>
                  <a:lnTo>
                    <a:pt x="134101" y="2091179"/>
                  </a:lnTo>
                  <a:lnTo>
                    <a:pt x="112382" y="2041358"/>
                  </a:lnTo>
                  <a:lnTo>
                    <a:pt x="92511" y="1990772"/>
                  </a:lnTo>
                  <a:lnTo>
                    <a:pt x="74515" y="1939486"/>
                  </a:lnTo>
                  <a:lnTo>
                    <a:pt x="58418" y="1887572"/>
                  </a:lnTo>
                  <a:lnTo>
                    <a:pt x="44244" y="1835104"/>
                  </a:lnTo>
                  <a:lnTo>
                    <a:pt x="32011" y="1782149"/>
                  </a:lnTo>
                  <a:lnTo>
                    <a:pt x="21735" y="1728778"/>
                  </a:lnTo>
                  <a:lnTo>
                    <a:pt x="13430" y="1675065"/>
                  </a:lnTo>
                  <a:lnTo>
                    <a:pt x="7109" y="1621084"/>
                  </a:lnTo>
                  <a:lnTo>
                    <a:pt x="2778" y="1566908"/>
                  </a:lnTo>
                  <a:lnTo>
                    <a:pt x="444" y="1512606"/>
                  </a:lnTo>
                  <a:lnTo>
                    <a:pt x="0" y="1476374"/>
                  </a:lnTo>
                  <a:lnTo>
                    <a:pt x="111" y="1458256"/>
                  </a:lnTo>
                  <a:lnTo>
                    <a:pt x="1778" y="1403932"/>
                  </a:lnTo>
                  <a:lnTo>
                    <a:pt x="5443" y="1349707"/>
                  </a:lnTo>
                  <a:lnTo>
                    <a:pt x="11102" y="1295650"/>
                  </a:lnTo>
                  <a:lnTo>
                    <a:pt x="18747" y="1241839"/>
                  </a:lnTo>
                  <a:lnTo>
                    <a:pt x="28368" y="1188348"/>
                  </a:lnTo>
                  <a:lnTo>
                    <a:pt x="39950" y="1135247"/>
                  </a:lnTo>
                  <a:lnTo>
                    <a:pt x="53480" y="1082606"/>
                  </a:lnTo>
                  <a:lnTo>
                    <a:pt x="68938" y="1030499"/>
                  </a:lnTo>
                  <a:lnTo>
                    <a:pt x="86302" y="978999"/>
                  </a:lnTo>
                  <a:lnTo>
                    <a:pt x="105551" y="928172"/>
                  </a:lnTo>
                  <a:lnTo>
                    <a:pt x="126658" y="878086"/>
                  </a:lnTo>
                  <a:lnTo>
                    <a:pt x="149595" y="828811"/>
                  </a:lnTo>
                  <a:lnTo>
                    <a:pt x="174328" y="780416"/>
                  </a:lnTo>
                  <a:lnTo>
                    <a:pt x="200826" y="732964"/>
                  </a:lnTo>
                  <a:lnTo>
                    <a:pt x="229054" y="686517"/>
                  </a:lnTo>
                  <a:lnTo>
                    <a:pt x="258972" y="641141"/>
                  </a:lnTo>
                  <a:lnTo>
                    <a:pt x="290539" y="596899"/>
                  </a:lnTo>
                  <a:lnTo>
                    <a:pt x="323713" y="553849"/>
                  </a:lnTo>
                  <a:lnTo>
                    <a:pt x="358450" y="512046"/>
                  </a:lnTo>
                  <a:lnTo>
                    <a:pt x="394703" y="471551"/>
                  </a:lnTo>
                  <a:lnTo>
                    <a:pt x="432420" y="432420"/>
                  </a:lnTo>
                  <a:lnTo>
                    <a:pt x="471551" y="394703"/>
                  </a:lnTo>
                  <a:lnTo>
                    <a:pt x="512046" y="358450"/>
                  </a:lnTo>
                  <a:lnTo>
                    <a:pt x="553848" y="323713"/>
                  </a:lnTo>
                  <a:lnTo>
                    <a:pt x="596899" y="290539"/>
                  </a:lnTo>
                  <a:lnTo>
                    <a:pt x="641141" y="258972"/>
                  </a:lnTo>
                  <a:lnTo>
                    <a:pt x="686517" y="229054"/>
                  </a:lnTo>
                  <a:lnTo>
                    <a:pt x="732964" y="200826"/>
                  </a:lnTo>
                  <a:lnTo>
                    <a:pt x="780416" y="174328"/>
                  </a:lnTo>
                  <a:lnTo>
                    <a:pt x="828811" y="149595"/>
                  </a:lnTo>
                  <a:lnTo>
                    <a:pt x="878086" y="126658"/>
                  </a:lnTo>
                  <a:lnTo>
                    <a:pt x="928172" y="105551"/>
                  </a:lnTo>
                  <a:lnTo>
                    <a:pt x="978999" y="86302"/>
                  </a:lnTo>
                  <a:lnTo>
                    <a:pt x="1030499" y="68938"/>
                  </a:lnTo>
                  <a:lnTo>
                    <a:pt x="1082606" y="53480"/>
                  </a:lnTo>
                  <a:lnTo>
                    <a:pt x="1135247" y="39950"/>
                  </a:lnTo>
                  <a:lnTo>
                    <a:pt x="1188348" y="28368"/>
                  </a:lnTo>
                  <a:lnTo>
                    <a:pt x="1241839" y="18748"/>
                  </a:lnTo>
                  <a:lnTo>
                    <a:pt x="1295650" y="11102"/>
                  </a:lnTo>
                  <a:lnTo>
                    <a:pt x="1349707" y="5443"/>
                  </a:lnTo>
                  <a:lnTo>
                    <a:pt x="1403932" y="1778"/>
                  </a:lnTo>
                  <a:lnTo>
                    <a:pt x="1458256" y="111"/>
                  </a:lnTo>
                  <a:lnTo>
                    <a:pt x="1476374" y="0"/>
                  </a:lnTo>
                  <a:lnTo>
                    <a:pt x="1494493" y="111"/>
                  </a:lnTo>
                  <a:lnTo>
                    <a:pt x="1548817" y="1778"/>
                  </a:lnTo>
                  <a:lnTo>
                    <a:pt x="1603042" y="5443"/>
                  </a:lnTo>
                  <a:lnTo>
                    <a:pt x="1657098" y="11102"/>
                  </a:lnTo>
                  <a:lnTo>
                    <a:pt x="1710910" y="18748"/>
                  </a:lnTo>
                  <a:lnTo>
                    <a:pt x="1764401" y="28368"/>
                  </a:lnTo>
                  <a:lnTo>
                    <a:pt x="1817501" y="39950"/>
                  </a:lnTo>
                  <a:lnTo>
                    <a:pt x="1870142" y="53480"/>
                  </a:lnTo>
                  <a:lnTo>
                    <a:pt x="1922250" y="68938"/>
                  </a:lnTo>
                  <a:lnTo>
                    <a:pt x="1973750" y="86302"/>
                  </a:lnTo>
                  <a:lnTo>
                    <a:pt x="2024576" y="105551"/>
                  </a:lnTo>
                  <a:lnTo>
                    <a:pt x="2074662" y="126658"/>
                  </a:lnTo>
                  <a:lnTo>
                    <a:pt x="2123938" y="149595"/>
                  </a:lnTo>
                  <a:lnTo>
                    <a:pt x="2172333" y="174328"/>
                  </a:lnTo>
                  <a:lnTo>
                    <a:pt x="2219785" y="200826"/>
                  </a:lnTo>
                  <a:lnTo>
                    <a:pt x="2266232" y="229054"/>
                  </a:lnTo>
                  <a:lnTo>
                    <a:pt x="2311607" y="258972"/>
                  </a:lnTo>
                  <a:lnTo>
                    <a:pt x="2355850" y="290539"/>
                  </a:lnTo>
                  <a:lnTo>
                    <a:pt x="2398900" y="323713"/>
                  </a:lnTo>
                  <a:lnTo>
                    <a:pt x="2440702" y="358450"/>
                  </a:lnTo>
                  <a:lnTo>
                    <a:pt x="2481198" y="394703"/>
                  </a:lnTo>
                  <a:lnTo>
                    <a:pt x="2520329" y="432420"/>
                  </a:lnTo>
                  <a:lnTo>
                    <a:pt x="2558046" y="471551"/>
                  </a:lnTo>
                  <a:lnTo>
                    <a:pt x="2594298" y="512046"/>
                  </a:lnTo>
                  <a:lnTo>
                    <a:pt x="2629036" y="553849"/>
                  </a:lnTo>
                  <a:lnTo>
                    <a:pt x="2662210" y="596899"/>
                  </a:lnTo>
                  <a:lnTo>
                    <a:pt x="2693776" y="641141"/>
                  </a:lnTo>
                  <a:lnTo>
                    <a:pt x="2723695" y="686517"/>
                  </a:lnTo>
                  <a:lnTo>
                    <a:pt x="2751923" y="732964"/>
                  </a:lnTo>
                  <a:lnTo>
                    <a:pt x="2778420" y="780416"/>
                  </a:lnTo>
                  <a:lnTo>
                    <a:pt x="2803154" y="828811"/>
                  </a:lnTo>
                  <a:lnTo>
                    <a:pt x="2826090" y="878086"/>
                  </a:lnTo>
                  <a:lnTo>
                    <a:pt x="2847197" y="928172"/>
                  </a:lnTo>
                  <a:lnTo>
                    <a:pt x="2866446" y="978999"/>
                  </a:lnTo>
                  <a:lnTo>
                    <a:pt x="2883811" y="1030499"/>
                  </a:lnTo>
                  <a:lnTo>
                    <a:pt x="2899269" y="1082606"/>
                  </a:lnTo>
                  <a:lnTo>
                    <a:pt x="2912799" y="1135247"/>
                  </a:lnTo>
                  <a:lnTo>
                    <a:pt x="2924381" y="1188348"/>
                  </a:lnTo>
                  <a:lnTo>
                    <a:pt x="2934001" y="1241839"/>
                  </a:lnTo>
                  <a:lnTo>
                    <a:pt x="2941646" y="1295650"/>
                  </a:lnTo>
                  <a:lnTo>
                    <a:pt x="2947306" y="1349707"/>
                  </a:lnTo>
                  <a:lnTo>
                    <a:pt x="2950971" y="1403932"/>
                  </a:lnTo>
                  <a:lnTo>
                    <a:pt x="2952638" y="1458256"/>
                  </a:lnTo>
                  <a:lnTo>
                    <a:pt x="2952749" y="1476374"/>
                  </a:lnTo>
                  <a:lnTo>
                    <a:pt x="2952638" y="1494493"/>
                  </a:lnTo>
                  <a:lnTo>
                    <a:pt x="2950971" y="1548817"/>
                  </a:lnTo>
                  <a:lnTo>
                    <a:pt x="2947305" y="1603042"/>
                  </a:lnTo>
                  <a:lnTo>
                    <a:pt x="2941646" y="1657099"/>
                  </a:lnTo>
                  <a:lnTo>
                    <a:pt x="2934001" y="1710910"/>
                  </a:lnTo>
                  <a:lnTo>
                    <a:pt x="2924381" y="1764401"/>
                  </a:lnTo>
                  <a:lnTo>
                    <a:pt x="2912799" y="1817501"/>
                  </a:lnTo>
                  <a:lnTo>
                    <a:pt x="2899269" y="1870142"/>
                  </a:lnTo>
                  <a:lnTo>
                    <a:pt x="2883811" y="1922250"/>
                  </a:lnTo>
                  <a:lnTo>
                    <a:pt x="2866446" y="1973750"/>
                  </a:lnTo>
                  <a:lnTo>
                    <a:pt x="2847197" y="2024576"/>
                  </a:lnTo>
                  <a:lnTo>
                    <a:pt x="2826090" y="2074662"/>
                  </a:lnTo>
                  <a:lnTo>
                    <a:pt x="2803154" y="2123937"/>
                  </a:lnTo>
                  <a:lnTo>
                    <a:pt x="2778420" y="2172332"/>
                  </a:lnTo>
                  <a:lnTo>
                    <a:pt x="2751923" y="2219784"/>
                  </a:lnTo>
                  <a:lnTo>
                    <a:pt x="2723695" y="2266231"/>
                  </a:lnTo>
                  <a:lnTo>
                    <a:pt x="2693776" y="2311608"/>
                  </a:lnTo>
                  <a:lnTo>
                    <a:pt x="2662209" y="2355850"/>
                  </a:lnTo>
                  <a:lnTo>
                    <a:pt x="2629036" y="2398900"/>
                  </a:lnTo>
                  <a:lnTo>
                    <a:pt x="2594298" y="2440702"/>
                  </a:lnTo>
                  <a:lnTo>
                    <a:pt x="2558046" y="2481198"/>
                  </a:lnTo>
                  <a:lnTo>
                    <a:pt x="2520329" y="2520329"/>
                  </a:lnTo>
                  <a:lnTo>
                    <a:pt x="2481198" y="2558046"/>
                  </a:lnTo>
                  <a:lnTo>
                    <a:pt x="2440702" y="2594299"/>
                  </a:lnTo>
                  <a:lnTo>
                    <a:pt x="2398900" y="2629036"/>
                  </a:lnTo>
                  <a:lnTo>
                    <a:pt x="2355850" y="2662209"/>
                  </a:lnTo>
                  <a:lnTo>
                    <a:pt x="2311607" y="2693776"/>
                  </a:lnTo>
                  <a:lnTo>
                    <a:pt x="2266231" y="2723695"/>
                  </a:lnTo>
                  <a:lnTo>
                    <a:pt x="2219784" y="2751922"/>
                  </a:lnTo>
                  <a:lnTo>
                    <a:pt x="2172333" y="2778420"/>
                  </a:lnTo>
                  <a:lnTo>
                    <a:pt x="2123937" y="2803154"/>
                  </a:lnTo>
                  <a:lnTo>
                    <a:pt x="2074662" y="2826090"/>
                  </a:lnTo>
                  <a:lnTo>
                    <a:pt x="2024576" y="2847197"/>
                  </a:lnTo>
                  <a:lnTo>
                    <a:pt x="1973750" y="2866446"/>
                  </a:lnTo>
                  <a:lnTo>
                    <a:pt x="1922249" y="2883811"/>
                  </a:lnTo>
                  <a:lnTo>
                    <a:pt x="1870142" y="2899269"/>
                  </a:lnTo>
                  <a:lnTo>
                    <a:pt x="1817501" y="2912798"/>
                  </a:lnTo>
                  <a:lnTo>
                    <a:pt x="1764401" y="2924381"/>
                  </a:lnTo>
                  <a:lnTo>
                    <a:pt x="1710910" y="2934001"/>
                  </a:lnTo>
                  <a:lnTo>
                    <a:pt x="1657098" y="2941646"/>
                  </a:lnTo>
                  <a:lnTo>
                    <a:pt x="1603042" y="2947305"/>
                  </a:lnTo>
                  <a:lnTo>
                    <a:pt x="1548817" y="2950971"/>
                  </a:lnTo>
                  <a:lnTo>
                    <a:pt x="1494493" y="2952638"/>
                  </a:lnTo>
                  <a:lnTo>
                    <a:pt x="1476374" y="2952749"/>
                  </a:lnTo>
                  <a:close/>
                </a:path>
              </a:pathLst>
            </a:custGeom>
            <a:solidFill>
              <a:srgbClr val="3D49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40"/>
            <p:cNvSpPr/>
            <p:nvPr/>
          </p:nvSpPr>
          <p:spPr>
            <a:xfrm>
              <a:off x="1663051" y="3330262"/>
              <a:ext cx="2162175" cy="2162175"/>
            </a:xfrm>
            <a:custGeom>
              <a:avLst/>
              <a:gdLst/>
              <a:ahLst/>
              <a:cxnLst/>
              <a:rect l="l" t="t" r="r" b="b"/>
              <a:pathLst>
                <a:path w="2162175" h="2162175">
                  <a:moveTo>
                    <a:pt x="1081087" y="2162174"/>
                  </a:moveTo>
                  <a:lnTo>
                    <a:pt x="1032931" y="2161121"/>
                  </a:lnTo>
                  <a:lnTo>
                    <a:pt x="985315" y="2157990"/>
                  </a:lnTo>
                  <a:lnTo>
                    <a:pt x="938282" y="2152826"/>
                  </a:lnTo>
                  <a:lnTo>
                    <a:pt x="891876" y="2145672"/>
                  </a:lnTo>
                  <a:lnTo>
                    <a:pt x="846141" y="2136573"/>
                  </a:lnTo>
                  <a:lnTo>
                    <a:pt x="801122" y="2125572"/>
                  </a:lnTo>
                  <a:lnTo>
                    <a:pt x="756861" y="2112714"/>
                  </a:lnTo>
                  <a:lnTo>
                    <a:pt x="713404" y="2098041"/>
                  </a:lnTo>
                  <a:lnTo>
                    <a:pt x="670794" y="2081599"/>
                  </a:lnTo>
                  <a:lnTo>
                    <a:pt x="629075" y="2063431"/>
                  </a:lnTo>
                  <a:lnTo>
                    <a:pt x="588290" y="2043581"/>
                  </a:lnTo>
                  <a:lnTo>
                    <a:pt x="548485" y="2022093"/>
                  </a:lnTo>
                  <a:lnTo>
                    <a:pt x="509702" y="1999011"/>
                  </a:lnTo>
                  <a:lnTo>
                    <a:pt x="471986" y="1974379"/>
                  </a:lnTo>
                  <a:lnTo>
                    <a:pt x="435381" y="1948241"/>
                  </a:lnTo>
                  <a:lnTo>
                    <a:pt x="399930" y="1920641"/>
                  </a:lnTo>
                  <a:lnTo>
                    <a:pt x="365678" y="1891622"/>
                  </a:lnTo>
                  <a:lnTo>
                    <a:pt x="332668" y="1861229"/>
                  </a:lnTo>
                  <a:lnTo>
                    <a:pt x="300945" y="1829506"/>
                  </a:lnTo>
                  <a:lnTo>
                    <a:pt x="270552" y="1796496"/>
                  </a:lnTo>
                  <a:lnTo>
                    <a:pt x="241533" y="1762244"/>
                  </a:lnTo>
                  <a:lnTo>
                    <a:pt x="213933" y="1726793"/>
                  </a:lnTo>
                  <a:lnTo>
                    <a:pt x="187795" y="1690188"/>
                  </a:lnTo>
                  <a:lnTo>
                    <a:pt x="163163" y="1652472"/>
                  </a:lnTo>
                  <a:lnTo>
                    <a:pt x="140081" y="1613689"/>
                  </a:lnTo>
                  <a:lnTo>
                    <a:pt x="118593" y="1573884"/>
                  </a:lnTo>
                  <a:lnTo>
                    <a:pt x="98743" y="1533099"/>
                  </a:lnTo>
                  <a:lnTo>
                    <a:pt x="80575" y="1491380"/>
                  </a:lnTo>
                  <a:lnTo>
                    <a:pt x="64133" y="1448770"/>
                  </a:lnTo>
                  <a:lnTo>
                    <a:pt x="49460" y="1405313"/>
                  </a:lnTo>
                  <a:lnTo>
                    <a:pt x="36602" y="1361052"/>
                  </a:lnTo>
                  <a:lnTo>
                    <a:pt x="25601" y="1316033"/>
                  </a:lnTo>
                  <a:lnTo>
                    <a:pt x="16502" y="1270298"/>
                  </a:lnTo>
                  <a:lnTo>
                    <a:pt x="9348" y="1223892"/>
                  </a:lnTo>
                  <a:lnTo>
                    <a:pt x="4184" y="1176859"/>
                  </a:lnTo>
                  <a:lnTo>
                    <a:pt x="1053" y="1129243"/>
                  </a:lnTo>
                  <a:lnTo>
                    <a:pt x="0" y="1081087"/>
                  </a:lnTo>
                  <a:lnTo>
                    <a:pt x="1053" y="1032931"/>
                  </a:lnTo>
                  <a:lnTo>
                    <a:pt x="4184" y="985315"/>
                  </a:lnTo>
                  <a:lnTo>
                    <a:pt x="9348" y="938282"/>
                  </a:lnTo>
                  <a:lnTo>
                    <a:pt x="16502" y="891876"/>
                  </a:lnTo>
                  <a:lnTo>
                    <a:pt x="25601" y="846141"/>
                  </a:lnTo>
                  <a:lnTo>
                    <a:pt x="36602" y="801122"/>
                  </a:lnTo>
                  <a:lnTo>
                    <a:pt x="49460" y="756861"/>
                  </a:lnTo>
                  <a:lnTo>
                    <a:pt x="64133" y="713404"/>
                  </a:lnTo>
                  <a:lnTo>
                    <a:pt x="80575" y="670794"/>
                  </a:lnTo>
                  <a:lnTo>
                    <a:pt x="98743" y="629075"/>
                  </a:lnTo>
                  <a:lnTo>
                    <a:pt x="118593" y="588290"/>
                  </a:lnTo>
                  <a:lnTo>
                    <a:pt x="140081" y="548485"/>
                  </a:lnTo>
                  <a:lnTo>
                    <a:pt x="163163" y="509702"/>
                  </a:lnTo>
                  <a:lnTo>
                    <a:pt x="187795" y="471986"/>
                  </a:lnTo>
                  <a:lnTo>
                    <a:pt x="213933" y="435381"/>
                  </a:lnTo>
                  <a:lnTo>
                    <a:pt x="241533" y="399930"/>
                  </a:lnTo>
                  <a:lnTo>
                    <a:pt x="270552" y="365678"/>
                  </a:lnTo>
                  <a:lnTo>
                    <a:pt x="300945" y="332668"/>
                  </a:lnTo>
                  <a:lnTo>
                    <a:pt x="332668" y="300945"/>
                  </a:lnTo>
                  <a:lnTo>
                    <a:pt x="365678" y="270552"/>
                  </a:lnTo>
                  <a:lnTo>
                    <a:pt x="399930" y="241533"/>
                  </a:lnTo>
                  <a:lnTo>
                    <a:pt x="435381" y="213933"/>
                  </a:lnTo>
                  <a:lnTo>
                    <a:pt x="471986" y="187795"/>
                  </a:lnTo>
                  <a:lnTo>
                    <a:pt x="509702" y="163163"/>
                  </a:lnTo>
                  <a:lnTo>
                    <a:pt x="548485" y="140081"/>
                  </a:lnTo>
                  <a:lnTo>
                    <a:pt x="588290" y="118593"/>
                  </a:lnTo>
                  <a:lnTo>
                    <a:pt x="629075" y="98743"/>
                  </a:lnTo>
                  <a:lnTo>
                    <a:pt x="670794" y="80575"/>
                  </a:lnTo>
                  <a:lnTo>
                    <a:pt x="713404" y="64133"/>
                  </a:lnTo>
                  <a:lnTo>
                    <a:pt x="756861" y="49460"/>
                  </a:lnTo>
                  <a:lnTo>
                    <a:pt x="801122" y="36602"/>
                  </a:lnTo>
                  <a:lnTo>
                    <a:pt x="846141" y="25601"/>
                  </a:lnTo>
                  <a:lnTo>
                    <a:pt x="891876" y="16502"/>
                  </a:lnTo>
                  <a:lnTo>
                    <a:pt x="938282" y="9348"/>
                  </a:lnTo>
                  <a:lnTo>
                    <a:pt x="985315" y="4184"/>
                  </a:lnTo>
                  <a:lnTo>
                    <a:pt x="1032931" y="1053"/>
                  </a:lnTo>
                  <a:lnTo>
                    <a:pt x="1081087" y="0"/>
                  </a:lnTo>
                  <a:lnTo>
                    <a:pt x="1129243" y="1053"/>
                  </a:lnTo>
                  <a:lnTo>
                    <a:pt x="1176859" y="4184"/>
                  </a:lnTo>
                  <a:lnTo>
                    <a:pt x="1223892" y="9348"/>
                  </a:lnTo>
                  <a:lnTo>
                    <a:pt x="1270298" y="16502"/>
                  </a:lnTo>
                  <a:lnTo>
                    <a:pt x="1316033" y="25601"/>
                  </a:lnTo>
                  <a:lnTo>
                    <a:pt x="1361052" y="36602"/>
                  </a:lnTo>
                  <a:lnTo>
                    <a:pt x="1405313" y="49460"/>
                  </a:lnTo>
                  <a:lnTo>
                    <a:pt x="1448770" y="64133"/>
                  </a:lnTo>
                  <a:lnTo>
                    <a:pt x="1491380" y="80575"/>
                  </a:lnTo>
                  <a:lnTo>
                    <a:pt x="1533099" y="98743"/>
                  </a:lnTo>
                  <a:lnTo>
                    <a:pt x="1573884" y="118593"/>
                  </a:lnTo>
                  <a:lnTo>
                    <a:pt x="1613689" y="140081"/>
                  </a:lnTo>
                  <a:lnTo>
                    <a:pt x="1652472" y="163163"/>
                  </a:lnTo>
                  <a:lnTo>
                    <a:pt x="1690188" y="187795"/>
                  </a:lnTo>
                  <a:lnTo>
                    <a:pt x="1726793" y="213933"/>
                  </a:lnTo>
                  <a:lnTo>
                    <a:pt x="1762244" y="241533"/>
                  </a:lnTo>
                  <a:lnTo>
                    <a:pt x="1796496" y="270552"/>
                  </a:lnTo>
                  <a:lnTo>
                    <a:pt x="1829506" y="300945"/>
                  </a:lnTo>
                  <a:lnTo>
                    <a:pt x="1861229" y="332668"/>
                  </a:lnTo>
                  <a:lnTo>
                    <a:pt x="1891622" y="365678"/>
                  </a:lnTo>
                  <a:lnTo>
                    <a:pt x="1920641" y="399930"/>
                  </a:lnTo>
                  <a:lnTo>
                    <a:pt x="1948241" y="435381"/>
                  </a:lnTo>
                  <a:lnTo>
                    <a:pt x="1974379" y="471986"/>
                  </a:lnTo>
                  <a:lnTo>
                    <a:pt x="1999011" y="509702"/>
                  </a:lnTo>
                  <a:lnTo>
                    <a:pt x="2022093" y="548485"/>
                  </a:lnTo>
                  <a:lnTo>
                    <a:pt x="2043581" y="588290"/>
                  </a:lnTo>
                  <a:lnTo>
                    <a:pt x="2063431" y="629075"/>
                  </a:lnTo>
                  <a:lnTo>
                    <a:pt x="2081599" y="670794"/>
                  </a:lnTo>
                  <a:lnTo>
                    <a:pt x="2098041" y="713404"/>
                  </a:lnTo>
                  <a:lnTo>
                    <a:pt x="2112714" y="756861"/>
                  </a:lnTo>
                  <a:lnTo>
                    <a:pt x="2125572" y="801122"/>
                  </a:lnTo>
                  <a:lnTo>
                    <a:pt x="2136573" y="846141"/>
                  </a:lnTo>
                  <a:lnTo>
                    <a:pt x="2145672" y="891876"/>
                  </a:lnTo>
                  <a:lnTo>
                    <a:pt x="2152826" y="938282"/>
                  </a:lnTo>
                  <a:lnTo>
                    <a:pt x="2157990" y="985315"/>
                  </a:lnTo>
                  <a:lnTo>
                    <a:pt x="2161121" y="1032931"/>
                  </a:lnTo>
                  <a:lnTo>
                    <a:pt x="2162174" y="1081087"/>
                  </a:lnTo>
                  <a:lnTo>
                    <a:pt x="2161121" y="1129243"/>
                  </a:lnTo>
                  <a:lnTo>
                    <a:pt x="2157990" y="1176859"/>
                  </a:lnTo>
                  <a:lnTo>
                    <a:pt x="2152826" y="1223892"/>
                  </a:lnTo>
                  <a:lnTo>
                    <a:pt x="2145672" y="1270298"/>
                  </a:lnTo>
                  <a:lnTo>
                    <a:pt x="2136573" y="1316033"/>
                  </a:lnTo>
                  <a:lnTo>
                    <a:pt x="2125572" y="1361052"/>
                  </a:lnTo>
                  <a:lnTo>
                    <a:pt x="2112714" y="1405313"/>
                  </a:lnTo>
                  <a:lnTo>
                    <a:pt x="2098041" y="1448770"/>
                  </a:lnTo>
                  <a:lnTo>
                    <a:pt x="2081599" y="1491380"/>
                  </a:lnTo>
                  <a:lnTo>
                    <a:pt x="2063431" y="1533099"/>
                  </a:lnTo>
                  <a:lnTo>
                    <a:pt x="2043581" y="1573884"/>
                  </a:lnTo>
                  <a:lnTo>
                    <a:pt x="2022093" y="1613689"/>
                  </a:lnTo>
                  <a:lnTo>
                    <a:pt x="1999011" y="1652472"/>
                  </a:lnTo>
                  <a:lnTo>
                    <a:pt x="1974379" y="1690188"/>
                  </a:lnTo>
                  <a:lnTo>
                    <a:pt x="1948241" y="1726793"/>
                  </a:lnTo>
                  <a:lnTo>
                    <a:pt x="1920641" y="1762244"/>
                  </a:lnTo>
                  <a:lnTo>
                    <a:pt x="1891622" y="1796496"/>
                  </a:lnTo>
                  <a:lnTo>
                    <a:pt x="1861229" y="1829506"/>
                  </a:lnTo>
                  <a:lnTo>
                    <a:pt x="1829506" y="1861229"/>
                  </a:lnTo>
                  <a:lnTo>
                    <a:pt x="1796496" y="1891622"/>
                  </a:lnTo>
                  <a:lnTo>
                    <a:pt x="1762244" y="1920641"/>
                  </a:lnTo>
                  <a:lnTo>
                    <a:pt x="1726793" y="1948241"/>
                  </a:lnTo>
                  <a:lnTo>
                    <a:pt x="1690188" y="1974379"/>
                  </a:lnTo>
                  <a:lnTo>
                    <a:pt x="1652472" y="1999011"/>
                  </a:lnTo>
                  <a:lnTo>
                    <a:pt x="1613689" y="2022093"/>
                  </a:lnTo>
                  <a:lnTo>
                    <a:pt x="1573884" y="2043581"/>
                  </a:lnTo>
                  <a:lnTo>
                    <a:pt x="1533099" y="2063431"/>
                  </a:lnTo>
                  <a:lnTo>
                    <a:pt x="1491380" y="2081599"/>
                  </a:lnTo>
                  <a:lnTo>
                    <a:pt x="1448770" y="2098041"/>
                  </a:lnTo>
                  <a:lnTo>
                    <a:pt x="1405313" y="2112714"/>
                  </a:lnTo>
                  <a:lnTo>
                    <a:pt x="1361052" y="2125572"/>
                  </a:lnTo>
                  <a:lnTo>
                    <a:pt x="1316033" y="2136573"/>
                  </a:lnTo>
                  <a:lnTo>
                    <a:pt x="1270298" y="2145672"/>
                  </a:lnTo>
                  <a:lnTo>
                    <a:pt x="1223892" y="2152826"/>
                  </a:lnTo>
                  <a:lnTo>
                    <a:pt x="1176859" y="2157990"/>
                  </a:lnTo>
                  <a:lnTo>
                    <a:pt x="1129243" y="2161121"/>
                  </a:lnTo>
                  <a:lnTo>
                    <a:pt x="1081087" y="2162174"/>
                  </a:lnTo>
                  <a:close/>
                </a:path>
              </a:pathLst>
            </a:custGeom>
            <a:solidFill>
              <a:srgbClr val="FEE7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4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0886" y="3523030"/>
              <a:ext cx="1904999" cy="1771649"/>
            </a:xfrm>
            <a:prstGeom prst="rect">
              <a:avLst/>
            </a:prstGeom>
          </p:spPr>
        </p:pic>
      </p:grpSp>
      <p:sp>
        <p:nvSpPr>
          <p:cNvPr id="38" name="object 2"/>
          <p:cNvSpPr txBox="1">
            <a:spLocks/>
          </p:cNvSpPr>
          <p:nvPr/>
        </p:nvSpPr>
        <p:spPr>
          <a:xfrm>
            <a:off x="214250" y="1071534"/>
            <a:ext cx="14287600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ru-RU" sz="2600" b="1" kern="0" dirty="0">
                <a:solidFill>
                  <a:schemeClr val="accent1"/>
                </a:solidFill>
                <a:latin typeface="Trebuchet MS"/>
                <a:ea typeface="+mj-ea"/>
                <a:cs typeface="Trebuchet MS"/>
              </a:rPr>
              <a:t>Цель: осуществить поддержку подопечных добровольческой службы Смоленской епархии «Милосердие» </a:t>
            </a:r>
            <a:endParaRPr kumimoji="0" lang="ru-RU" sz="2600" b="1" i="0" u="none" strike="noStrike" kern="0" cap="none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sp>
        <p:nvSpPr>
          <p:cNvPr id="59" name="object 2"/>
          <p:cNvSpPr txBox="1">
            <a:spLocks/>
          </p:cNvSpPr>
          <p:nvPr/>
        </p:nvSpPr>
        <p:spPr>
          <a:xfrm>
            <a:off x="214250" y="2285980"/>
            <a:ext cx="6143668" cy="45602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Мероприятия: </a:t>
            </a:r>
          </a:p>
          <a:p>
            <a:pPr marL="12700" algn="ctr">
              <a:spcBef>
                <a:spcPts val="100"/>
              </a:spcBef>
            </a:pPr>
            <a:endParaRPr lang="ru-RU" sz="20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 Помощь сотрудникам</a:t>
            </a:r>
            <a:r>
              <a:rPr lang="ru-RU" sz="2000" b="1" kern="0" dirty="0">
                <a:solidFill>
                  <a:schemeClr val="tx2"/>
                </a:solidFill>
                <a:latin typeface="Trebuchet MS"/>
                <a:cs typeface="Trebuchet MS"/>
              </a:rPr>
              <a:t> добровольческой службы Смоленской епархии «Милосердие»</a:t>
            </a: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  в комплектовании продуктовых наборов 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endParaRPr lang="ru-RU" sz="20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Приготовление и раздача бездомным праздничного Пасхального обеда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endParaRPr lang="ru-RU" sz="20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 Подготовка и проведение пасхального концерта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endParaRPr lang="ru-RU" sz="20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</a:pPr>
            <a:endParaRPr lang="ru-RU" sz="20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</a:pPr>
            <a:endParaRPr kumimoji="0" lang="ru-RU" sz="2800" b="1" i="0" u="none" strike="noStrike" kern="0" cap="none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sp>
        <p:nvSpPr>
          <p:cNvPr id="60" name="object 2"/>
          <p:cNvSpPr txBox="1">
            <a:spLocks/>
          </p:cNvSpPr>
          <p:nvPr/>
        </p:nvSpPr>
        <p:spPr>
          <a:xfrm>
            <a:off x="7358050" y="2071666"/>
            <a:ext cx="7143800" cy="47192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Результаты:</a:t>
            </a:r>
          </a:p>
          <a:p>
            <a:pPr marL="12700" algn="just">
              <a:spcBef>
                <a:spcPts val="100"/>
              </a:spcBef>
            </a:pPr>
            <a:endParaRPr lang="ru-RU" sz="20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 30 человек обеспечены праздничным пасхальным обедом, приготовленным командой проекта и волонтерами;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endParaRPr lang="ru-RU" sz="20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 расфасовано около 1 тонны продуктов питания, помощь получили более 170 подопечных добровольческой службы Смоленской епархии «Милосердие»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endParaRPr lang="ru-RU" sz="20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0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  59 пожилых граждан, в том числе из 6-ми домов-интернатов стали зрителями Пасхального концерта, подготовленного командой проекта</a:t>
            </a:r>
          </a:p>
          <a:p>
            <a:pPr marL="12700" algn="just">
              <a:spcBef>
                <a:spcPts val="100"/>
              </a:spcBef>
              <a:buFontTx/>
              <a:buChar char="-"/>
            </a:pPr>
            <a:endParaRPr lang="ru-RU" sz="20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</p:txBody>
      </p:sp>
      <p:sp>
        <p:nvSpPr>
          <p:cNvPr id="37" name="object 2"/>
          <p:cNvSpPr txBox="1">
            <a:spLocks/>
          </p:cNvSpPr>
          <p:nvPr/>
        </p:nvSpPr>
        <p:spPr>
          <a:xfrm>
            <a:off x="428564" y="7358079"/>
            <a:ext cx="17359434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/>
            <a:r>
              <a:rPr lang="ru-RU" sz="2000" b="1" kern="0" dirty="0">
                <a:solidFill>
                  <a:srgbClr val="3D4979"/>
                </a:solidFill>
                <a:latin typeface="Trebuchet MS"/>
                <a:ea typeface="+mj-ea"/>
                <a:cs typeface="Trebuchet MS"/>
              </a:rPr>
              <a:t>Ссылка на презентацию проекта «СмолМилосердие_МожемПомочь»</a:t>
            </a:r>
            <a:r>
              <a:rPr lang="en-US" sz="2000" dirty="0"/>
              <a:t> </a:t>
            </a:r>
            <a:r>
              <a:rPr lang="en-US" sz="2000" b="1" dirty="0">
                <a:solidFill>
                  <a:schemeClr val="tx2"/>
                </a:solidFill>
              </a:rPr>
              <a:t>https://vk.com/video-207197290_456239030?list=0a97018ef72a6981ff</a:t>
            </a:r>
            <a:endParaRPr lang="ru-RU" sz="2000" b="1" dirty="0">
              <a:solidFill>
                <a:schemeClr val="tx2"/>
              </a:solidFill>
            </a:endParaRPr>
          </a:p>
          <a:p>
            <a:pPr marL="12700" algn="ctr"/>
            <a:r>
              <a:rPr lang="ru-RU" sz="2200" b="1" kern="0" dirty="0">
                <a:solidFill>
                  <a:srgbClr val="3D4979"/>
                </a:solidFill>
                <a:latin typeface="Trebuchet MS"/>
                <a:ea typeface="+mj-ea"/>
                <a:cs typeface="Trebuchet MS"/>
              </a:rPr>
              <a:t>   </a:t>
            </a:r>
            <a:endParaRPr lang="ru-RU" sz="5500" b="1" kern="0" spc="-395" dirty="0">
              <a:solidFill>
                <a:srgbClr val="3D4979"/>
              </a:solidFill>
              <a:latin typeface="Trebuchet MS"/>
              <a:ea typeface="+mj-ea"/>
              <a:cs typeface="Trebuchet MS"/>
            </a:endParaRPr>
          </a:p>
        </p:txBody>
      </p:sp>
      <p:pic>
        <p:nvPicPr>
          <p:cNvPr id="45" name="object 4"/>
          <p:cNvPicPr/>
          <p:nvPr/>
        </p:nvPicPr>
        <p:blipFill>
          <a:blip r:embed="rId4" cstate="print"/>
          <a:srcRect t="6772"/>
          <a:stretch>
            <a:fillRect/>
          </a:stretch>
        </p:blipFill>
        <p:spPr>
          <a:xfrm>
            <a:off x="15359106" y="7715268"/>
            <a:ext cx="1696136" cy="1928826"/>
          </a:xfrm>
          <a:prstGeom prst="rect">
            <a:avLst/>
          </a:prstGeom>
        </p:spPr>
      </p:pic>
      <p:pic>
        <p:nvPicPr>
          <p:cNvPr id="38916" name="Picture 4" descr="http://cdn.smoleparh.ru/wp-content/uploads/2022/04/LWpVsqCZK5pV0JvOoiVMomJeM9LqtnoMKoUPEEeXhDsGRZ_YIzm4y1ffYhaaQU3BctjGfWm4AcUIxC8ssrm61bL01.jpg"/>
          <p:cNvPicPr>
            <a:picLocks noChangeAspect="1" noChangeArrowheads="1"/>
          </p:cNvPicPr>
          <p:nvPr/>
        </p:nvPicPr>
        <p:blipFill>
          <a:blip r:embed="rId5" cstate="print"/>
          <a:srcRect t="27139"/>
          <a:stretch>
            <a:fillRect/>
          </a:stretch>
        </p:blipFill>
        <p:spPr bwMode="auto">
          <a:xfrm>
            <a:off x="7500926" y="7786706"/>
            <a:ext cx="2286016" cy="2220830"/>
          </a:xfrm>
          <a:prstGeom prst="rect">
            <a:avLst/>
          </a:prstGeom>
          <a:noFill/>
        </p:spPr>
      </p:pic>
      <p:pic>
        <p:nvPicPr>
          <p:cNvPr id="38918" name="Picture 6" descr="http://cdn.smoleparh.ru/wp-content/uploads/2022/04/2FPr4Oyi19oevw0cABLFCUT5Dv6J7I75k971rn5A4DHAUlxgPXLByF7bNu1U2kpHbPlAPr8V3hasVIBAKSkrFjYB1.jpg"/>
          <p:cNvPicPr>
            <a:picLocks noChangeAspect="1" noChangeArrowheads="1"/>
          </p:cNvPicPr>
          <p:nvPr/>
        </p:nvPicPr>
        <p:blipFill>
          <a:blip r:embed="rId6" cstate="print"/>
          <a:srcRect t="14876" b="24557"/>
          <a:stretch>
            <a:fillRect/>
          </a:stretch>
        </p:blipFill>
        <p:spPr bwMode="auto">
          <a:xfrm>
            <a:off x="4571968" y="7786706"/>
            <a:ext cx="2000264" cy="2241117"/>
          </a:xfrm>
          <a:prstGeom prst="rect">
            <a:avLst/>
          </a:prstGeom>
          <a:noFill/>
        </p:spPr>
      </p:pic>
      <p:pic>
        <p:nvPicPr>
          <p:cNvPr id="38922" name="Picture 10" descr="http://cdn.smoleparh.ru/wp-content/uploads/2022/05/P5169160-e16527775528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87074" y="7858144"/>
            <a:ext cx="2786082" cy="2089562"/>
          </a:xfrm>
          <a:prstGeom prst="rect">
            <a:avLst/>
          </a:prstGeom>
          <a:noFill/>
        </p:spPr>
      </p:pic>
      <p:grpSp>
        <p:nvGrpSpPr>
          <p:cNvPr id="3" name="object 10"/>
          <p:cNvGrpSpPr/>
          <p:nvPr/>
        </p:nvGrpSpPr>
        <p:grpSpPr>
          <a:xfrm>
            <a:off x="14787602" y="4143368"/>
            <a:ext cx="3500398" cy="1071570"/>
            <a:chOff x="12012653" y="4369994"/>
            <a:chExt cx="5012690" cy="1459230"/>
          </a:xfrm>
        </p:grpSpPr>
        <p:sp>
          <p:nvSpPr>
            <p:cNvPr id="49" name="object 11"/>
            <p:cNvSpPr/>
            <p:nvPr/>
          </p:nvSpPr>
          <p:spPr>
            <a:xfrm>
              <a:off x="12012653" y="5462872"/>
              <a:ext cx="1057275" cy="19050"/>
            </a:xfrm>
            <a:custGeom>
              <a:avLst/>
              <a:gdLst/>
              <a:ahLst/>
              <a:cxnLst/>
              <a:rect l="l" t="t" r="r" b="b"/>
              <a:pathLst>
                <a:path w="1057275" h="19050">
                  <a:moveTo>
                    <a:pt x="1057274" y="19049"/>
                  </a:moveTo>
                  <a:lnTo>
                    <a:pt x="0" y="19049"/>
                  </a:lnTo>
                  <a:lnTo>
                    <a:pt x="0" y="0"/>
                  </a:lnTo>
                  <a:lnTo>
                    <a:pt x="1057274" y="0"/>
                  </a:lnTo>
                  <a:lnTo>
                    <a:pt x="1057274" y="19049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12"/>
            <p:cNvSpPr/>
            <p:nvPr/>
          </p:nvSpPr>
          <p:spPr>
            <a:xfrm>
              <a:off x="12739444" y="4500539"/>
              <a:ext cx="4285615" cy="1226185"/>
            </a:xfrm>
            <a:custGeom>
              <a:avLst/>
              <a:gdLst/>
              <a:ahLst/>
              <a:cxnLst/>
              <a:rect l="l" t="t" r="r" b="b"/>
              <a:pathLst>
                <a:path w="4285615" h="1226185">
                  <a:moveTo>
                    <a:pt x="3672746" y="1225748"/>
                  </a:moveTo>
                  <a:lnTo>
                    <a:pt x="586831" y="1225748"/>
                  </a:lnTo>
                  <a:lnTo>
                    <a:pt x="586831" y="1221432"/>
                  </a:lnTo>
                  <a:lnTo>
                    <a:pt x="538766" y="1217604"/>
                  </a:lnTo>
                  <a:lnTo>
                    <a:pt x="491760" y="1210102"/>
                  </a:lnTo>
                  <a:lnTo>
                    <a:pt x="445964" y="1199072"/>
                  </a:lnTo>
                  <a:lnTo>
                    <a:pt x="401530" y="1184659"/>
                  </a:lnTo>
                  <a:lnTo>
                    <a:pt x="358611" y="1167010"/>
                  </a:lnTo>
                  <a:lnTo>
                    <a:pt x="317359" y="1146268"/>
                  </a:lnTo>
                  <a:lnTo>
                    <a:pt x="277925" y="1122582"/>
                  </a:lnTo>
                  <a:lnTo>
                    <a:pt x="240462" y="1096095"/>
                  </a:lnTo>
                  <a:lnTo>
                    <a:pt x="205122" y="1066954"/>
                  </a:lnTo>
                  <a:lnTo>
                    <a:pt x="172058" y="1035304"/>
                  </a:lnTo>
                  <a:lnTo>
                    <a:pt x="141420" y="1001291"/>
                  </a:lnTo>
                  <a:lnTo>
                    <a:pt x="113362" y="965061"/>
                  </a:lnTo>
                  <a:lnTo>
                    <a:pt x="88034" y="926759"/>
                  </a:lnTo>
                  <a:lnTo>
                    <a:pt x="65591" y="886531"/>
                  </a:lnTo>
                  <a:lnTo>
                    <a:pt x="46183" y="844522"/>
                  </a:lnTo>
                  <a:lnTo>
                    <a:pt x="29962" y="800879"/>
                  </a:lnTo>
                  <a:lnTo>
                    <a:pt x="17082" y="755747"/>
                  </a:lnTo>
                  <a:lnTo>
                    <a:pt x="7693" y="709272"/>
                  </a:lnTo>
                  <a:lnTo>
                    <a:pt x="1948" y="661599"/>
                  </a:lnTo>
                  <a:lnTo>
                    <a:pt x="0" y="612874"/>
                  </a:lnTo>
                  <a:lnTo>
                    <a:pt x="1917" y="564149"/>
                  </a:lnTo>
                  <a:lnTo>
                    <a:pt x="7577" y="516475"/>
                  </a:lnTo>
                  <a:lnTo>
                    <a:pt x="16834" y="470000"/>
                  </a:lnTo>
                  <a:lnTo>
                    <a:pt x="29548" y="424868"/>
                  </a:lnTo>
                  <a:lnTo>
                    <a:pt x="45576" y="381225"/>
                  </a:lnTo>
                  <a:lnTo>
                    <a:pt x="64775" y="339217"/>
                  </a:lnTo>
                  <a:lnTo>
                    <a:pt x="87004" y="298989"/>
                  </a:lnTo>
                  <a:lnTo>
                    <a:pt x="112119" y="260687"/>
                  </a:lnTo>
                  <a:lnTo>
                    <a:pt x="139978" y="224457"/>
                  </a:lnTo>
                  <a:lnTo>
                    <a:pt x="170440" y="190444"/>
                  </a:lnTo>
                  <a:lnTo>
                    <a:pt x="203360" y="158794"/>
                  </a:lnTo>
                  <a:lnTo>
                    <a:pt x="238598" y="129653"/>
                  </a:lnTo>
                  <a:lnTo>
                    <a:pt x="276011" y="103166"/>
                  </a:lnTo>
                  <a:lnTo>
                    <a:pt x="315456" y="79479"/>
                  </a:lnTo>
                  <a:lnTo>
                    <a:pt x="356791" y="58738"/>
                  </a:lnTo>
                  <a:lnTo>
                    <a:pt x="399873" y="41088"/>
                  </a:lnTo>
                  <a:lnTo>
                    <a:pt x="444561" y="26675"/>
                  </a:lnTo>
                  <a:lnTo>
                    <a:pt x="490712" y="15645"/>
                  </a:lnTo>
                  <a:lnTo>
                    <a:pt x="538182" y="8143"/>
                  </a:lnTo>
                  <a:lnTo>
                    <a:pt x="586831" y="4316"/>
                  </a:lnTo>
                  <a:lnTo>
                    <a:pt x="586831" y="0"/>
                  </a:lnTo>
                  <a:lnTo>
                    <a:pt x="3672746" y="0"/>
                  </a:lnTo>
                  <a:lnTo>
                    <a:pt x="3720951" y="1855"/>
                  </a:lnTo>
                  <a:lnTo>
                    <a:pt x="3768086" y="7329"/>
                  </a:lnTo>
                  <a:lnTo>
                    <a:pt x="3814019" y="16282"/>
                  </a:lnTo>
                  <a:lnTo>
                    <a:pt x="3858618" y="28573"/>
                  </a:lnTo>
                  <a:lnTo>
                    <a:pt x="3901753" y="44064"/>
                  </a:lnTo>
                  <a:lnTo>
                    <a:pt x="3943291" y="62613"/>
                  </a:lnTo>
                  <a:lnTo>
                    <a:pt x="3983102" y="84082"/>
                  </a:lnTo>
                  <a:lnTo>
                    <a:pt x="4021053" y="108330"/>
                  </a:lnTo>
                  <a:lnTo>
                    <a:pt x="4057014" y="135218"/>
                  </a:lnTo>
                  <a:lnTo>
                    <a:pt x="4090854" y="164606"/>
                  </a:lnTo>
                  <a:lnTo>
                    <a:pt x="4122440" y="196353"/>
                  </a:lnTo>
                  <a:lnTo>
                    <a:pt x="4151641" y="230321"/>
                  </a:lnTo>
                  <a:lnTo>
                    <a:pt x="4178326" y="266370"/>
                  </a:lnTo>
                  <a:lnTo>
                    <a:pt x="4202364" y="304359"/>
                  </a:lnTo>
                  <a:lnTo>
                    <a:pt x="4223624" y="344148"/>
                  </a:lnTo>
                  <a:lnTo>
                    <a:pt x="4241973" y="385599"/>
                  </a:lnTo>
                  <a:lnTo>
                    <a:pt x="4257280" y="428571"/>
                  </a:lnTo>
                  <a:lnTo>
                    <a:pt x="4269415" y="472924"/>
                  </a:lnTo>
                  <a:lnTo>
                    <a:pt x="4278245" y="518519"/>
                  </a:lnTo>
                  <a:lnTo>
                    <a:pt x="4283640" y="565215"/>
                  </a:lnTo>
                  <a:lnTo>
                    <a:pt x="4285467" y="612874"/>
                  </a:lnTo>
                  <a:lnTo>
                    <a:pt x="4283612" y="660532"/>
                  </a:lnTo>
                  <a:lnTo>
                    <a:pt x="4278139" y="707229"/>
                  </a:lnTo>
                  <a:lnTo>
                    <a:pt x="4269188" y="752823"/>
                  </a:lnTo>
                  <a:lnTo>
                    <a:pt x="4256900" y="797177"/>
                  </a:lnTo>
                  <a:lnTo>
                    <a:pt x="4241414" y="840148"/>
                  </a:lnTo>
                  <a:lnTo>
                    <a:pt x="4222869" y="881599"/>
                  </a:lnTo>
                  <a:lnTo>
                    <a:pt x="4201405" y="921389"/>
                  </a:lnTo>
                  <a:lnTo>
                    <a:pt x="4177163" y="959378"/>
                  </a:lnTo>
                  <a:lnTo>
                    <a:pt x="4150282" y="995426"/>
                  </a:lnTo>
                  <a:lnTo>
                    <a:pt x="4120902" y="1029394"/>
                  </a:lnTo>
                  <a:lnTo>
                    <a:pt x="4089162" y="1061142"/>
                  </a:lnTo>
                  <a:lnTo>
                    <a:pt x="4055203" y="1090529"/>
                  </a:lnTo>
                  <a:lnTo>
                    <a:pt x="4019163" y="1117417"/>
                  </a:lnTo>
                  <a:lnTo>
                    <a:pt x="3981184" y="1141666"/>
                  </a:lnTo>
                  <a:lnTo>
                    <a:pt x="3941404" y="1163134"/>
                  </a:lnTo>
                  <a:lnTo>
                    <a:pt x="3899964" y="1181684"/>
                  </a:lnTo>
                  <a:lnTo>
                    <a:pt x="3857003" y="1197174"/>
                  </a:lnTo>
                  <a:lnTo>
                    <a:pt x="3812660" y="1209465"/>
                  </a:lnTo>
                  <a:lnTo>
                    <a:pt x="3767077" y="1218418"/>
                  </a:lnTo>
                  <a:lnTo>
                    <a:pt x="3720392" y="1223892"/>
                  </a:lnTo>
                  <a:lnTo>
                    <a:pt x="3672746" y="1225748"/>
                  </a:lnTo>
                  <a:close/>
                </a:path>
              </a:pathLst>
            </a:custGeom>
            <a:solidFill>
              <a:srgbClr val="0C7B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36771" y="4383302"/>
              <a:ext cx="1433071" cy="1432576"/>
            </a:xfrm>
            <a:prstGeom prst="rect">
              <a:avLst/>
            </a:prstGeom>
          </p:spPr>
        </p:pic>
        <p:sp>
          <p:nvSpPr>
            <p:cNvPr id="52" name="object 14"/>
            <p:cNvSpPr/>
            <p:nvPr/>
          </p:nvSpPr>
          <p:spPr>
            <a:xfrm>
              <a:off x="12423719" y="4369994"/>
              <a:ext cx="1459230" cy="1459230"/>
            </a:xfrm>
            <a:custGeom>
              <a:avLst/>
              <a:gdLst/>
              <a:ahLst/>
              <a:cxnLst/>
              <a:rect l="l" t="t" r="r" b="b"/>
              <a:pathLst>
                <a:path w="1459230" h="1459229">
                  <a:moveTo>
                    <a:pt x="729587" y="1459171"/>
                  </a:moveTo>
                  <a:lnTo>
                    <a:pt x="681687" y="1457616"/>
                  </a:lnTo>
                  <a:lnTo>
                    <a:pt x="634604" y="1453016"/>
                  </a:lnTo>
                  <a:lnTo>
                    <a:pt x="588435" y="1445468"/>
                  </a:lnTo>
                  <a:lnTo>
                    <a:pt x="543276" y="1435069"/>
                  </a:lnTo>
                  <a:lnTo>
                    <a:pt x="499226" y="1421915"/>
                  </a:lnTo>
                  <a:lnTo>
                    <a:pt x="456379" y="1406104"/>
                  </a:lnTo>
                  <a:lnTo>
                    <a:pt x="414835" y="1387732"/>
                  </a:lnTo>
                  <a:lnTo>
                    <a:pt x="374688" y="1366896"/>
                  </a:lnTo>
                  <a:lnTo>
                    <a:pt x="336037" y="1343693"/>
                  </a:lnTo>
                  <a:lnTo>
                    <a:pt x="298977" y="1318220"/>
                  </a:lnTo>
                  <a:lnTo>
                    <a:pt x="263607" y="1290574"/>
                  </a:lnTo>
                  <a:lnTo>
                    <a:pt x="230022" y="1260852"/>
                  </a:lnTo>
                  <a:lnTo>
                    <a:pt x="198320" y="1229150"/>
                  </a:lnTo>
                  <a:lnTo>
                    <a:pt x="168597" y="1195566"/>
                  </a:lnTo>
                  <a:lnTo>
                    <a:pt x="140951" y="1160196"/>
                  </a:lnTo>
                  <a:lnTo>
                    <a:pt x="115478" y="1123137"/>
                  </a:lnTo>
                  <a:lnTo>
                    <a:pt x="92275" y="1084486"/>
                  </a:lnTo>
                  <a:lnTo>
                    <a:pt x="71418" y="1044292"/>
                  </a:lnTo>
                  <a:lnTo>
                    <a:pt x="53067" y="1002797"/>
                  </a:lnTo>
                  <a:lnTo>
                    <a:pt x="37255" y="959951"/>
                  </a:lnTo>
                  <a:lnTo>
                    <a:pt x="24102" y="915901"/>
                  </a:lnTo>
                  <a:lnTo>
                    <a:pt x="13702" y="870744"/>
                  </a:lnTo>
                  <a:lnTo>
                    <a:pt x="6154" y="824576"/>
                  </a:lnTo>
                  <a:lnTo>
                    <a:pt x="1554" y="777494"/>
                  </a:lnTo>
                  <a:lnTo>
                    <a:pt x="0" y="729595"/>
                  </a:lnTo>
                  <a:lnTo>
                    <a:pt x="1570" y="681535"/>
                  </a:lnTo>
                  <a:lnTo>
                    <a:pt x="6154" y="634613"/>
                  </a:lnTo>
                  <a:lnTo>
                    <a:pt x="13702" y="588444"/>
                  </a:lnTo>
                  <a:lnTo>
                    <a:pt x="24102" y="543286"/>
                  </a:lnTo>
                  <a:lnTo>
                    <a:pt x="37256" y="499235"/>
                  </a:lnTo>
                  <a:lnTo>
                    <a:pt x="53142" y="456220"/>
                  </a:lnTo>
                  <a:lnTo>
                    <a:pt x="71440" y="414843"/>
                  </a:lnTo>
                  <a:lnTo>
                    <a:pt x="92276" y="374696"/>
                  </a:lnTo>
                  <a:lnTo>
                    <a:pt x="115479" y="336044"/>
                  </a:lnTo>
                  <a:lnTo>
                    <a:pt x="140953" y="298984"/>
                  </a:lnTo>
                  <a:lnTo>
                    <a:pt x="168599" y="263613"/>
                  </a:lnTo>
                  <a:lnTo>
                    <a:pt x="198322" y="230028"/>
                  </a:lnTo>
                  <a:lnTo>
                    <a:pt x="230024" y="198325"/>
                  </a:lnTo>
                  <a:lnTo>
                    <a:pt x="263609" y="168602"/>
                  </a:lnTo>
                  <a:lnTo>
                    <a:pt x="298980" y="140955"/>
                  </a:lnTo>
                  <a:lnTo>
                    <a:pt x="336039" y="115481"/>
                  </a:lnTo>
                  <a:lnTo>
                    <a:pt x="374690" y="92278"/>
                  </a:lnTo>
                  <a:lnTo>
                    <a:pt x="414837" y="71441"/>
                  </a:lnTo>
                  <a:lnTo>
                    <a:pt x="456381" y="53069"/>
                  </a:lnTo>
                  <a:lnTo>
                    <a:pt x="499227" y="37257"/>
                  </a:lnTo>
                  <a:lnTo>
                    <a:pt x="543278" y="24102"/>
                  </a:lnTo>
                  <a:lnTo>
                    <a:pt x="588436" y="13703"/>
                  </a:lnTo>
                  <a:lnTo>
                    <a:pt x="634605" y="6154"/>
                  </a:lnTo>
                  <a:lnTo>
                    <a:pt x="681687" y="1554"/>
                  </a:lnTo>
                  <a:lnTo>
                    <a:pt x="729587" y="0"/>
                  </a:lnTo>
                  <a:lnTo>
                    <a:pt x="777487" y="1554"/>
                  </a:lnTo>
                  <a:lnTo>
                    <a:pt x="824570" y="6154"/>
                  </a:lnTo>
                  <a:lnTo>
                    <a:pt x="870739" y="13703"/>
                  </a:lnTo>
                  <a:lnTo>
                    <a:pt x="915897" y="24103"/>
                  </a:lnTo>
                  <a:lnTo>
                    <a:pt x="924262" y="26600"/>
                  </a:lnTo>
                  <a:lnTo>
                    <a:pt x="729587" y="26600"/>
                  </a:lnTo>
                  <a:lnTo>
                    <a:pt x="681527" y="28225"/>
                  </a:lnTo>
                  <a:lnTo>
                    <a:pt x="634326" y="33030"/>
                  </a:lnTo>
                  <a:lnTo>
                    <a:pt x="588089" y="40908"/>
                  </a:lnTo>
                  <a:lnTo>
                    <a:pt x="542921" y="51755"/>
                  </a:lnTo>
                  <a:lnTo>
                    <a:pt x="498928" y="65465"/>
                  </a:lnTo>
                  <a:lnTo>
                    <a:pt x="456215" y="81932"/>
                  </a:lnTo>
                  <a:lnTo>
                    <a:pt x="414888" y="101052"/>
                  </a:lnTo>
                  <a:lnTo>
                    <a:pt x="375052" y="122718"/>
                  </a:lnTo>
                  <a:lnTo>
                    <a:pt x="336814" y="146825"/>
                  </a:lnTo>
                  <a:lnTo>
                    <a:pt x="300277" y="173267"/>
                  </a:lnTo>
                  <a:lnTo>
                    <a:pt x="265549" y="201939"/>
                  </a:lnTo>
                  <a:lnTo>
                    <a:pt x="232733" y="232736"/>
                  </a:lnTo>
                  <a:lnTo>
                    <a:pt x="201937" y="265551"/>
                  </a:lnTo>
                  <a:lnTo>
                    <a:pt x="173265" y="300280"/>
                  </a:lnTo>
                  <a:lnTo>
                    <a:pt x="146823" y="336817"/>
                  </a:lnTo>
                  <a:lnTo>
                    <a:pt x="122717" y="375056"/>
                  </a:lnTo>
                  <a:lnTo>
                    <a:pt x="101051" y="414892"/>
                  </a:lnTo>
                  <a:lnTo>
                    <a:pt x="81867" y="456389"/>
                  </a:lnTo>
                  <a:lnTo>
                    <a:pt x="65465" y="498933"/>
                  </a:lnTo>
                  <a:lnTo>
                    <a:pt x="51755" y="542927"/>
                  </a:lnTo>
                  <a:lnTo>
                    <a:pt x="40908" y="588096"/>
                  </a:lnTo>
                  <a:lnTo>
                    <a:pt x="33030" y="634334"/>
                  </a:lnTo>
                  <a:lnTo>
                    <a:pt x="28220" y="681696"/>
                  </a:lnTo>
                  <a:lnTo>
                    <a:pt x="26600" y="729595"/>
                  </a:lnTo>
                  <a:lnTo>
                    <a:pt x="28225" y="777655"/>
                  </a:lnTo>
                  <a:lnTo>
                    <a:pt x="33030" y="824856"/>
                  </a:lnTo>
                  <a:lnTo>
                    <a:pt x="40908" y="871094"/>
                  </a:lnTo>
                  <a:lnTo>
                    <a:pt x="51755" y="916262"/>
                  </a:lnTo>
                  <a:lnTo>
                    <a:pt x="65465" y="960255"/>
                  </a:lnTo>
                  <a:lnTo>
                    <a:pt x="81932" y="1002968"/>
                  </a:lnTo>
                  <a:lnTo>
                    <a:pt x="101077" y="1044342"/>
                  </a:lnTo>
                  <a:lnTo>
                    <a:pt x="122717" y="1084130"/>
                  </a:lnTo>
                  <a:lnTo>
                    <a:pt x="146823" y="1122369"/>
                  </a:lnTo>
                  <a:lnTo>
                    <a:pt x="173265" y="1158905"/>
                  </a:lnTo>
                  <a:lnTo>
                    <a:pt x="201937" y="1193633"/>
                  </a:lnTo>
                  <a:lnTo>
                    <a:pt x="232733" y="1226448"/>
                  </a:lnTo>
                  <a:lnTo>
                    <a:pt x="265549" y="1257244"/>
                  </a:lnTo>
                  <a:lnTo>
                    <a:pt x="300277" y="1285916"/>
                  </a:lnTo>
                  <a:lnTo>
                    <a:pt x="336814" y="1312358"/>
                  </a:lnTo>
                  <a:lnTo>
                    <a:pt x="375052" y="1336464"/>
                  </a:lnTo>
                  <a:lnTo>
                    <a:pt x="414888" y="1358129"/>
                  </a:lnTo>
                  <a:lnTo>
                    <a:pt x="456215" y="1377248"/>
                  </a:lnTo>
                  <a:lnTo>
                    <a:pt x="498928" y="1393715"/>
                  </a:lnTo>
                  <a:lnTo>
                    <a:pt x="542921" y="1407425"/>
                  </a:lnTo>
                  <a:lnTo>
                    <a:pt x="588089" y="1418272"/>
                  </a:lnTo>
                  <a:lnTo>
                    <a:pt x="634326" y="1426150"/>
                  </a:lnTo>
                  <a:lnTo>
                    <a:pt x="681527" y="1430954"/>
                  </a:lnTo>
                  <a:lnTo>
                    <a:pt x="729587" y="1432579"/>
                  </a:lnTo>
                  <a:lnTo>
                    <a:pt x="924236" y="1432579"/>
                  </a:lnTo>
                  <a:lnTo>
                    <a:pt x="915897" y="1435069"/>
                  </a:lnTo>
                  <a:lnTo>
                    <a:pt x="870738" y="1445468"/>
                  </a:lnTo>
                  <a:lnTo>
                    <a:pt x="824569" y="1453016"/>
                  </a:lnTo>
                  <a:lnTo>
                    <a:pt x="777486" y="1457616"/>
                  </a:lnTo>
                  <a:lnTo>
                    <a:pt x="729587" y="1459171"/>
                  </a:lnTo>
                  <a:close/>
                </a:path>
                <a:path w="1459230" h="1459229">
                  <a:moveTo>
                    <a:pt x="924236" y="1432579"/>
                  </a:moveTo>
                  <a:lnTo>
                    <a:pt x="729587" y="1432579"/>
                  </a:lnTo>
                  <a:lnTo>
                    <a:pt x="777646" y="1430954"/>
                  </a:lnTo>
                  <a:lnTo>
                    <a:pt x="824847" y="1426150"/>
                  </a:lnTo>
                  <a:lnTo>
                    <a:pt x="871084" y="1418271"/>
                  </a:lnTo>
                  <a:lnTo>
                    <a:pt x="916252" y="1407424"/>
                  </a:lnTo>
                  <a:lnTo>
                    <a:pt x="960245" y="1393715"/>
                  </a:lnTo>
                  <a:lnTo>
                    <a:pt x="1002958" y="1377247"/>
                  </a:lnTo>
                  <a:lnTo>
                    <a:pt x="1044285" y="1358128"/>
                  </a:lnTo>
                  <a:lnTo>
                    <a:pt x="1084121" y="1336463"/>
                  </a:lnTo>
                  <a:lnTo>
                    <a:pt x="1122360" y="1312356"/>
                  </a:lnTo>
                  <a:lnTo>
                    <a:pt x="1158897" y="1285914"/>
                  </a:lnTo>
                  <a:lnTo>
                    <a:pt x="1193626" y="1257242"/>
                  </a:lnTo>
                  <a:lnTo>
                    <a:pt x="1226442" y="1226446"/>
                  </a:lnTo>
                  <a:lnTo>
                    <a:pt x="1257239" y="1193631"/>
                  </a:lnTo>
                  <a:lnTo>
                    <a:pt x="1285911" y="1158903"/>
                  </a:lnTo>
                  <a:lnTo>
                    <a:pt x="1312353" y="1122366"/>
                  </a:lnTo>
                  <a:lnTo>
                    <a:pt x="1336460" y="1084128"/>
                  </a:lnTo>
                  <a:lnTo>
                    <a:pt x="1358126" y="1044292"/>
                  </a:lnTo>
                  <a:lnTo>
                    <a:pt x="1377311" y="1002797"/>
                  </a:lnTo>
                  <a:lnTo>
                    <a:pt x="1393713" y="960255"/>
                  </a:lnTo>
                  <a:lnTo>
                    <a:pt x="1407423" y="916262"/>
                  </a:lnTo>
                  <a:lnTo>
                    <a:pt x="1418271" y="871094"/>
                  </a:lnTo>
                  <a:lnTo>
                    <a:pt x="1426149" y="824856"/>
                  </a:lnTo>
                  <a:lnTo>
                    <a:pt x="1430959" y="777494"/>
                  </a:lnTo>
                  <a:lnTo>
                    <a:pt x="1432579" y="729595"/>
                  </a:lnTo>
                  <a:lnTo>
                    <a:pt x="1430954" y="681535"/>
                  </a:lnTo>
                  <a:lnTo>
                    <a:pt x="1426149" y="634334"/>
                  </a:lnTo>
                  <a:lnTo>
                    <a:pt x="1418271" y="588096"/>
                  </a:lnTo>
                  <a:lnTo>
                    <a:pt x="1407424" y="542927"/>
                  </a:lnTo>
                  <a:lnTo>
                    <a:pt x="1393714" y="498933"/>
                  </a:lnTo>
                  <a:lnTo>
                    <a:pt x="1377246" y="456220"/>
                  </a:lnTo>
                  <a:lnTo>
                    <a:pt x="1358099" y="414843"/>
                  </a:lnTo>
                  <a:lnTo>
                    <a:pt x="1336460" y="375056"/>
                  </a:lnTo>
                  <a:lnTo>
                    <a:pt x="1312353" y="336817"/>
                  </a:lnTo>
                  <a:lnTo>
                    <a:pt x="1285911" y="300280"/>
                  </a:lnTo>
                  <a:lnTo>
                    <a:pt x="1257239" y="265551"/>
                  </a:lnTo>
                  <a:lnTo>
                    <a:pt x="1226442" y="232736"/>
                  </a:lnTo>
                  <a:lnTo>
                    <a:pt x="1193626" y="201939"/>
                  </a:lnTo>
                  <a:lnTo>
                    <a:pt x="1158897" y="173267"/>
                  </a:lnTo>
                  <a:lnTo>
                    <a:pt x="1122360" y="146825"/>
                  </a:lnTo>
                  <a:lnTo>
                    <a:pt x="1084121" y="122718"/>
                  </a:lnTo>
                  <a:lnTo>
                    <a:pt x="1044285" y="101052"/>
                  </a:lnTo>
                  <a:lnTo>
                    <a:pt x="1002958" y="81932"/>
                  </a:lnTo>
                  <a:lnTo>
                    <a:pt x="960245" y="65465"/>
                  </a:lnTo>
                  <a:lnTo>
                    <a:pt x="916252" y="51755"/>
                  </a:lnTo>
                  <a:lnTo>
                    <a:pt x="871084" y="40908"/>
                  </a:lnTo>
                  <a:lnTo>
                    <a:pt x="824847" y="33030"/>
                  </a:lnTo>
                  <a:lnTo>
                    <a:pt x="777646" y="28225"/>
                  </a:lnTo>
                  <a:lnTo>
                    <a:pt x="729587" y="26600"/>
                  </a:lnTo>
                  <a:lnTo>
                    <a:pt x="924262" y="26600"/>
                  </a:lnTo>
                  <a:lnTo>
                    <a:pt x="1002794" y="53069"/>
                  </a:lnTo>
                  <a:lnTo>
                    <a:pt x="1044339" y="71442"/>
                  </a:lnTo>
                  <a:lnTo>
                    <a:pt x="1084486" y="92278"/>
                  </a:lnTo>
                  <a:lnTo>
                    <a:pt x="1123137" y="115482"/>
                  </a:lnTo>
                  <a:lnTo>
                    <a:pt x="1160196" y="140956"/>
                  </a:lnTo>
                  <a:lnTo>
                    <a:pt x="1195567" y="168603"/>
                  </a:lnTo>
                  <a:lnTo>
                    <a:pt x="1229152" y="198326"/>
                  </a:lnTo>
                  <a:lnTo>
                    <a:pt x="1260854" y="230029"/>
                  </a:lnTo>
                  <a:lnTo>
                    <a:pt x="1290576" y="263614"/>
                  </a:lnTo>
                  <a:lnTo>
                    <a:pt x="1318223" y="298985"/>
                  </a:lnTo>
                  <a:lnTo>
                    <a:pt x="1343696" y="336045"/>
                  </a:lnTo>
                  <a:lnTo>
                    <a:pt x="1366898" y="374697"/>
                  </a:lnTo>
                  <a:lnTo>
                    <a:pt x="1387756" y="414892"/>
                  </a:lnTo>
                  <a:lnTo>
                    <a:pt x="1406107" y="456389"/>
                  </a:lnTo>
                  <a:lnTo>
                    <a:pt x="1421918" y="499235"/>
                  </a:lnTo>
                  <a:lnTo>
                    <a:pt x="1435072" y="543286"/>
                  </a:lnTo>
                  <a:lnTo>
                    <a:pt x="1445471" y="588444"/>
                  </a:lnTo>
                  <a:lnTo>
                    <a:pt x="1453019" y="634613"/>
                  </a:lnTo>
                  <a:lnTo>
                    <a:pt x="1457619" y="681696"/>
                  </a:lnTo>
                  <a:lnTo>
                    <a:pt x="1459174" y="729595"/>
                  </a:lnTo>
                  <a:lnTo>
                    <a:pt x="1457603" y="777655"/>
                  </a:lnTo>
                  <a:lnTo>
                    <a:pt x="1453019" y="824576"/>
                  </a:lnTo>
                  <a:lnTo>
                    <a:pt x="1445471" y="870744"/>
                  </a:lnTo>
                  <a:lnTo>
                    <a:pt x="1435072" y="915901"/>
                  </a:lnTo>
                  <a:lnTo>
                    <a:pt x="1421918" y="959951"/>
                  </a:lnTo>
                  <a:lnTo>
                    <a:pt x="1406031" y="1002968"/>
                  </a:lnTo>
                  <a:lnTo>
                    <a:pt x="1387734" y="1044342"/>
                  </a:lnTo>
                  <a:lnTo>
                    <a:pt x="1366898" y="1084488"/>
                  </a:lnTo>
                  <a:lnTo>
                    <a:pt x="1343695" y="1123138"/>
                  </a:lnTo>
                  <a:lnTo>
                    <a:pt x="1318222" y="1160197"/>
                  </a:lnTo>
                  <a:lnTo>
                    <a:pt x="1290575" y="1195567"/>
                  </a:lnTo>
                  <a:lnTo>
                    <a:pt x="1260853" y="1229151"/>
                  </a:lnTo>
                  <a:lnTo>
                    <a:pt x="1229150" y="1260853"/>
                  </a:lnTo>
                  <a:lnTo>
                    <a:pt x="1195566" y="1290575"/>
                  </a:lnTo>
                  <a:lnTo>
                    <a:pt x="1160195" y="1318221"/>
                  </a:lnTo>
                  <a:lnTo>
                    <a:pt x="1123136" y="1343694"/>
                  </a:lnTo>
                  <a:lnTo>
                    <a:pt x="1084484" y="1366897"/>
                  </a:lnTo>
                  <a:lnTo>
                    <a:pt x="1044338" y="1387732"/>
                  </a:lnTo>
                  <a:lnTo>
                    <a:pt x="1002793" y="1406104"/>
                  </a:lnTo>
                  <a:lnTo>
                    <a:pt x="959947" y="1421915"/>
                  </a:lnTo>
                  <a:lnTo>
                    <a:pt x="924236" y="1432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32"/>
          <p:cNvSpPr txBox="1"/>
          <p:nvPr/>
        </p:nvSpPr>
        <p:spPr>
          <a:xfrm>
            <a:off x="16144924" y="4571996"/>
            <a:ext cx="2453640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600" spc="75" dirty="0">
                <a:solidFill>
                  <a:srgbClr val="FFFFFF"/>
                </a:solidFill>
                <a:latin typeface="Tahoma"/>
                <a:cs typeface="Tahoma"/>
              </a:rPr>
              <a:t>СмолМИЛОСЕРДИЕ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27" name="object 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28564" y="7786706"/>
            <a:ext cx="3500462" cy="221457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21200" y="9410701"/>
            <a:ext cx="942974" cy="87629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14401800" y="9857741"/>
            <a:ext cx="2764790" cy="39115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ts val="2870"/>
              </a:lnSpc>
              <a:spcBef>
                <a:spcPts val="210"/>
              </a:spcBef>
            </a:pPr>
            <a:r>
              <a:rPr spc="80" dirty="0"/>
              <a:t>Созидание</a:t>
            </a:r>
            <a:r>
              <a:rPr spc="-95" dirty="0"/>
              <a:t> </a:t>
            </a:r>
            <a:r>
              <a:rPr spc="110" dirty="0"/>
              <a:t>сердец</a:t>
            </a:r>
          </a:p>
        </p:txBody>
      </p:sp>
      <p:sp>
        <p:nvSpPr>
          <p:cNvPr id="7" name="object 2"/>
          <p:cNvSpPr txBox="1">
            <a:spLocks/>
          </p:cNvSpPr>
          <p:nvPr/>
        </p:nvSpPr>
        <p:spPr>
          <a:xfrm>
            <a:off x="428564" y="214279"/>
            <a:ext cx="17645186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ru-RU" sz="3000" b="1" kern="0" dirty="0">
                <a:solidFill>
                  <a:srgbClr val="3D4979"/>
                </a:solidFill>
                <a:latin typeface="Trebuchet MS"/>
                <a:ea typeface="+mj-ea"/>
                <a:cs typeface="Trebuchet MS"/>
              </a:rPr>
              <a:t>Задача 4. Способствовать внедрению опыта деятельности по формированию социальных активностей студенческой молодежи, полученного в ходе реализации проекта </a:t>
            </a:r>
            <a:r>
              <a:rPr lang="ru-RU" sz="3000" b="1" kern="0" spc="-395" dirty="0">
                <a:solidFill>
                  <a:srgbClr val="3D4979"/>
                </a:solidFill>
                <a:latin typeface="Trebuchet MS"/>
                <a:ea typeface="+mj-ea"/>
                <a:cs typeface="Trebuchet MS"/>
              </a:rPr>
              <a:t> </a:t>
            </a:r>
          </a:p>
        </p:txBody>
      </p:sp>
      <p:sp>
        <p:nvSpPr>
          <p:cNvPr id="9" name="object 2"/>
          <p:cNvSpPr txBox="1">
            <a:spLocks/>
          </p:cNvSpPr>
          <p:nvPr/>
        </p:nvSpPr>
        <p:spPr>
          <a:xfrm>
            <a:off x="2000200" y="1428724"/>
            <a:ext cx="1385897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ru-RU" sz="3200" b="1" kern="0" dirty="0">
                <a:solidFill>
                  <a:schemeClr val="accent1"/>
                </a:solidFill>
                <a:latin typeface="Trebuchet MS"/>
                <a:ea typeface="+mj-ea"/>
                <a:cs typeface="Trebuchet MS"/>
              </a:rPr>
              <a:t>Мероприятие: проведение итоговых презентаций и круглых столов </a:t>
            </a:r>
            <a:endParaRPr kumimoji="0" lang="ru-RU" sz="3200" b="1" i="0" u="none" strike="noStrike" kern="0" cap="none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sp>
        <p:nvSpPr>
          <p:cNvPr id="11" name="object 2"/>
          <p:cNvSpPr txBox="1">
            <a:spLocks/>
          </p:cNvSpPr>
          <p:nvPr/>
        </p:nvSpPr>
        <p:spPr>
          <a:xfrm>
            <a:off x="285688" y="2357418"/>
            <a:ext cx="7572428" cy="16132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ru-RU" sz="26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Презентация проекта на международном семинаре «Духовно-нравственное воспитание молодежи: проблемы, опыт, перспективы» </a:t>
            </a:r>
          </a:p>
          <a:p>
            <a:pPr marL="12700" algn="just">
              <a:spcBef>
                <a:spcPts val="100"/>
              </a:spcBef>
            </a:pPr>
            <a:r>
              <a:rPr lang="ru-RU" sz="26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(г. Минск)   </a:t>
            </a:r>
            <a:endParaRPr kumimoji="0" lang="ru-RU" sz="2600" b="1" i="0" u="none" strike="noStrike" kern="0" cap="none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sp>
        <p:nvSpPr>
          <p:cNvPr id="13" name="object 2"/>
          <p:cNvSpPr txBox="1">
            <a:spLocks/>
          </p:cNvSpPr>
          <p:nvPr/>
        </p:nvSpPr>
        <p:spPr>
          <a:xfrm>
            <a:off x="10929950" y="5429252"/>
            <a:ext cx="7143800" cy="12131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ru-RU" sz="26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Региональная студенческая конференция «Созидание сердец»: молодежные проекты, от замысла к реализации»</a:t>
            </a:r>
            <a:endParaRPr kumimoji="0" lang="ru-RU" sz="2600" b="1" i="0" u="none" strike="noStrike" kern="0" cap="none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sp>
        <p:nvSpPr>
          <p:cNvPr id="16" name="object 2"/>
          <p:cNvSpPr txBox="1">
            <a:spLocks/>
          </p:cNvSpPr>
          <p:nvPr/>
        </p:nvSpPr>
        <p:spPr>
          <a:xfrm>
            <a:off x="428564" y="7786706"/>
            <a:ext cx="8143932" cy="20261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ru-RU" sz="26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Круглый стол по итогам реализации проекта</a:t>
            </a:r>
          </a:p>
          <a:p>
            <a:pPr marL="12700" algn="just">
              <a:spcBef>
                <a:spcPts val="100"/>
              </a:spcBef>
            </a:pPr>
            <a:r>
              <a:rPr lang="ru-RU" sz="26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«Созидание сердец» с участием проректоров и заместителей руководителей по воспитательной работе образовательных организаций высшего и среднего профессионального образования </a:t>
            </a:r>
            <a:endParaRPr kumimoji="0" lang="ru-RU" sz="2600" b="1" i="0" u="none" strike="noStrike" kern="0" cap="none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pic>
        <p:nvPicPr>
          <p:cNvPr id="50178" name="Picture 2" descr="http://cdn.smoleparh.ru/wp-content/uploads/2022/05/P5180589.jpg"/>
          <p:cNvPicPr>
            <a:picLocks noChangeAspect="1" noChangeArrowheads="1"/>
          </p:cNvPicPr>
          <p:nvPr/>
        </p:nvPicPr>
        <p:blipFill>
          <a:blip r:embed="rId3" cstate="print"/>
          <a:srcRect b="23786"/>
          <a:stretch>
            <a:fillRect/>
          </a:stretch>
        </p:blipFill>
        <p:spPr bwMode="auto">
          <a:xfrm>
            <a:off x="8143868" y="2143104"/>
            <a:ext cx="4780411" cy="2428892"/>
          </a:xfrm>
          <a:prstGeom prst="rect">
            <a:avLst/>
          </a:prstGeom>
          <a:noFill/>
        </p:spPr>
      </p:pic>
      <p:pic>
        <p:nvPicPr>
          <p:cNvPr id="50180" name="Picture 4" descr="http://cdn.smoleparh.ru/wp-content/uploads/2022/05/P5180393.jpg"/>
          <p:cNvPicPr>
            <a:picLocks noChangeAspect="1" noChangeArrowheads="1"/>
          </p:cNvPicPr>
          <p:nvPr/>
        </p:nvPicPr>
        <p:blipFill>
          <a:blip r:embed="rId4" cstate="print"/>
          <a:srcRect b="25936"/>
          <a:stretch>
            <a:fillRect/>
          </a:stretch>
        </p:blipFill>
        <p:spPr bwMode="auto">
          <a:xfrm>
            <a:off x="13215966" y="2143104"/>
            <a:ext cx="4919241" cy="2428892"/>
          </a:xfrm>
          <a:prstGeom prst="rect">
            <a:avLst/>
          </a:prstGeom>
          <a:noFill/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0316751-E641-4FAD-845C-448621FE45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" b="22333"/>
          <a:stretch/>
        </p:blipFill>
        <p:spPr>
          <a:xfrm>
            <a:off x="214250" y="4786310"/>
            <a:ext cx="5000660" cy="2500347"/>
          </a:xfrm>
          <a:prstGeom prst="rect">
            <a:avLst/>
          </a:prstGeom>
        </p:spPr>
      </p:pic>
      <p:pic>
        <p:nvPicPr>
          <p:cNvPr id="50182" name="Picture 6" descr="http://cdn.smoleparh.ru/wp-content/uploads/2022/06/P1010522.jpg"/>
          <p:cNvPicPr>
            <a:picLocks noChangeAspect="1" noChangeArrowheads="1"/>
          </p:cNvPicPr>
          <p:nvPr/>
        </p:nvPicPr>
        <p:blipFill>
          <a:blip r:embed="rId6"/>
          <a:srcRect t="6563" b="20312"/>
          <a:stretch>
            <a:fillRect/>
          </a:stretch>
        </p:blipFill>
        <p:spPr bwMode="auto">
          <a:xfrm>
            <a:off x="5429224" y="4786310"/>
            <a:ext cx="5128845" cy="2500330"/>
          </a:xfrm>
          <a:prstGeom prst="rect">
            <a:avLst/>
          </a:prstGeom>
          <a:noFill/>
        </p:spPr>
      </p:pic>
      <p:pic>
        <p:nvPicPr>
          <p:cNvPr id="50184" name="Picture 8" descr="http://cdn.smoleparh.ru/wp-content/uploads/2022/06/P10105451.jpg"/>
          <p:cNvPicPr>
            <a:picLocks noChangeAspect="1" noChangeArrowheads="1"/>
          </p:cNvPicPr>
          <p:nvPr/>
        </p:nvPicPr>
        <p:blipFill>
          <a:blip r:embed="rId7" cstate="print"/>
          <a:srcRect b="12096"/>
          <a:stretch>
            <a:fillRect/>
          </a:stretch>
        </p:blipFill>
        <p:spPr bwMode="auto">
          <a:xfrm>
            <a:off x="9072562" y="7500954"/>
            <a:ext cx="4429156" cy="25956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4081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21200" y="9410701"/>
            <a:ext cx="942974" cy="87629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14401800" y="9857741"/>
            <a:ext cx="2764790" cy="39115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ts val="2870"/>
              </a:lnSpc>
              <a:spcBef>
                <a:spcPts val="210"/>
              </a:spcBef>
            </a:pPr>
            <a:r>
              <a:rPr spc="80" dirty="0"/>
              <a:t>Созидание</a:t>
            </a:r>
            <a:r>
              <a:rPr spc="-95" dirty="0"/>
              <a:t> </a:t>
            </a:r>
            <a:r>
              <a:rPr spc="110" dirty="0"/>
              <a:t>сердец</a:t>
            </a:r>
          </a:p>
        </p:txBody>
      </p:sp>
      <p:sp>
        <p:nvSpPr>
          <p:cNvPr id="7" name="object 2"/>
          <p:cNvSpPr txBox="1">
            <a:spLocks/>
          </p:cNvSpPr>
          <p:nvPr/>
        </p:nvSpPr>
        <p:spPr>
          <a:xfrm>
            <a:off x="1000068" y="357154"/>
            <a:ext cx="1643074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ru-RU" sz="4800" b="1" kern="0" dirty="0">
                <a:solidFill>
                  <a:srgbClr val="3D4979"/>
                </a:solidFill>
                <a:latin typeface="Trebuchet MS"/>
                <a:ea typeface="+mj-ea"/>
                <a:cs typeface="Trebuchet MS"/>
              </a:rPr>
              <a:t>Результаты реализации проекта «Созидание сердец»</a:t>
            </a:r>
            <a:endParaRPr lang="ru-RU" sz="4800" b="1" kern="0" spc="-395" dirty="0">
              <a:solidFill>
                <a:srgbClr val="3D4979"/>
              </a:solidFill>
              <a:latin typeface="Trebuchet MS"/>
              <a:ea typeface="+mj-ea"/>
              <a:cs typeface="Trebuchet MS"/>
            </a:endParaRPr>
          </a:p>
        </p:txBody>
      </p:sp>
      <p:sp>
        <p:nvSpPr>
          <p:cNvPr id="9" name="object 2"/>
          <p:cNvSpPr txBox="1">
            <a:spLocks/>
          </p:cNvSpPr>
          <p:nvPr/>
        </p:nvSpPr>
        <p:spPr>
          <a:xfrm>
            <a:off x="428564" y="1285849"/>
            <a:ext cx="17430872" cy="43678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200" b="1" kern="0" dirty="0">
                <a:solidFill>
                  <a:schemeClr val="accent1"/>
                </a:solidFill>
                <a:latin typeface="Trebuchet MS"/>
                <a:ea typeface="+mj-ea"/>
                <a:cs typeface="Trebuchet MS"/>
              </a:rPr>
              <a:t> </a:t>
            </a:r>
            <a:r>
              <a:rPr lang="ru-RU" sz="2200" b="1" kern="0" dirty="0">
                <a:solidFill>
                  <a:srgbClr val="0070C0"/>
                </a:solidFill>
                <a:latin typeface="Trebuchet MS"/>
                <a:ea typeface="+mj-ea"/>
                <a:cs typeface="Trebuchet MS"/>
              </a:rPr>
              <a:t>Организовано практическое системное сотрудничество светских и духовных образовательных организаций г. Смоленска, трех негосударственных СОНКО в сфере развития и популяризации молодежного социального добровольчества;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endParaRPr lang="ru-RU" sz="1200" b="1" kern="0" dirty="0">
              <a:solidFill>
                <a:schemeClr val="accent1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2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Создано студенческое сообщество, участники которого (46 человек) получили практические навыки волонтерской работы с различными категориями людей, находящихся в ТЖС, базовые навыки социального проектирования, возможность проявить социальную активность, выступить с собственными инициативами. По результатам анкетирования 83% планируют в дальнейшем заниматься волонтерской деятельностью.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endParaRPr lang="ru-RU" sz="1200" b="1" kern="0" dirty="0">
              <a:solidFill>
                <a:schemeClr val="accent1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200" b="1" kern="0" dirty="0">
                <a:solidFill>
                  <a:srgbClr val="0070C0"/>
                </a:solidFill>
                <a:latin typeface="Trebuchet MS"/>
                <a:ea typeface="+mj-ea"/>
                <a:cs typeface="Trebuchet MS"/>
              </a:rPr>
              <a:t>Образовательные организации - участники проекта апробировали модуль «Формирование социальных активностей молодежи через организацию разработки и реализации студентами молодежных проектов и инициатив в сфере социального добровольчества (волонтерства)» рабочей программы воспитания. Опыт распространен среди других вузов и СПО. 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endParaRPr lang="ru-RU" sz="1200" b="1" kern="0" dirty="0">
              <a:solidFill>
                <a:schemeClr val="accent1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2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Проект стал площадкой общения и взаимодействия студентов светских и духовных ОО г. Смоленска, г. Минска и г. Витебска Республики Беларусь.</a:t>
            </a:r>
            <a:endParaRPr kumimoji="0" lang="ru-RU" sz="2200" b="1" i="0" u="none" strike="noStrike" kern="0" cap="none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sp>
        <p:nvSpPr>
          <p:cNvPr id="15" name="object 2"/>
          <p:cNvSpPr txBox="1">
            <a:spLocks/>
          </p:cNvSpPr>
          <p:nvPr/>
        </p:nvSpPr>
        <p:spPr>
          <a:xfrm>
            <a:off x="500002" y="6143632"/>
            <a:ext cx="17430872" cy="28725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200" b="1" kern="0" dirty="0">
                <a:solidFill>
                  <a:schemeClr val="accent1"/>
                </a:solidFill>
                <a:latin typeface="Trebuchet MS"/>
                <a:ea typeface="+mj-ea"/>
                <a:cs typeface="Trebuchet MS"/>
              </a:rPr>
              <a:t> </a:t>
            </a:r>
            <a:r>
              <a:rPr lang="ru-RU" sz="24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Количество участников мероприятий проекта (представители целевых групп) – 688 человек</a:t>
            </a:r>
          </a:p>
          <a:p>
            <a:pPr marL="12700">
              <a:spcBef>
                <a:spcPts val="100"/>
              </a:spcBef>
              <a:buFont typeface="Wingdings" pitchFamily="2" charset="2"/>
              <a:buChar char="ü"/>
            </a:pPr>
            <a:endParaRPr lang="ru-RU" sz="2400" b="1" kern="0" dirty="0">
              <a:solidFill>
                <a:schemeClr val="accent1"/>
              </a:solidFill>
              <a:latin typeface="Trebuchet MS"/>
              <a:ea typeface="+mj-ea"/>
              <a:cs typeface="Trebuchet MS"/>
            </a:endParaRPr>
          </a:p>
          <a:p>
            <a:pPr marL="12700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400" b="1" kern="0" dirty="0">
                <a:solidFill>
                  <a:schemeClr val="accent1"/>
                </a:solidFill>
                <a:latin typeface="Trebuchet MS"/>
                <a:ea typeface="+mj-ea"/>
                <a:cs typeface="Trebuchet MS"/>
              </a:rPr>
              <a:t> </a:t>
            </a:r>
            <a:r>
              <a:rPr lang="ru-RU" sz="2400" b="1" kern="0" dirty="0">
                <a:solidFill>
                  <a:srgbClr val="0070C0"/>
                </a:solidFill>
                <a:latin typeface="Trebuchet MS"/>
                <a:ea typeface="+mj-ea"/>
                <a:cs typeface="Trebuchet MS"/>
              </a:rPr>
              <a:t>Количество благополучателей из числа подопечных социальных площадок – 293 человека</a:t>
            </a:r>
          </a:p>
          <a:p>
            <a:pPr marL="12700">
              <a:spcBef>
                <a:spcPts val="100"/>
              </a:spcBef>
              <a:buFont typeface="Wingdings" pitchFamily="2" charset="2"/>
              <a:buChar char="ü"/>
            </a:pPr>
            <a:endParaRPr lang="ru-RU" sz="2400" b="1" kern="0" dirty="0">
              <a:solidFill>
                <a:schemeClr val="accent1"/>
              </a:solidFill>
              <a:latin typeface="Trebuchet MS"/>
              <a:ea typeface="+mj-ea"/>
              <a:cs typeface="Trebuchet MS"/>
            </a:endParaRPr>
          </a:p>
          <a:p>
            <a:pPr marL="12700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4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Количество добровольцев, привлеченных участниками сообщества «Созидание сердец» - 106 человек</a:t>
            </a:r>
          </a:p>
          <a:p>
            <a:pPr marL="12700">
              <a:spcBef>
                <a:spcPts val="100"/>
              </a:spcBef>
              <a:buFont typeface="Wingdings" pitchFamily="2" charset="2"/>
              <a:buChar char="ü"/>
            </a:pPr>
            <a:endParaRPr lang="ru-RU" sz="2400" b="1" kern="0" dirty="0">
              <a:solidFill>
                <a:schemeClr val="accent1"/>
              </a:solidFill>
              <a:latin typeface="Trebuchet MS"/>
              <a:ea typeface="+mj-ea"/>
              <a:cs typeface="Trebuchet MS"/>
            </a:endParaRPr>
          </a:p>
          <a:p>
            <a:pPr marL="12700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400" b="1" kern="0" dirty="0">
                <a:solidFill>
                  <a:srgbClr val="0070C0"/>
                </a:solidFill>
                <a:latin typeface="Trebuchet MS"/>
                <a:ea typeface="+mj-ea"/>
                <a:cs typeface="Trebuchet MS"/>
              </a:rPr>
              <a:t>Количество образовательных организаций, получивших методическую помощь 35 (не менее 80 преподавателей)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endParaRPr lang="ru-RU" sz="1200" b="1" kern="0" dirty="0">
              <a:solidFill>
                <a:schemeClr val="accent1"/>
              </a:solidFill>
              <a:latin typeface="Trebuchet MS"/>
              <a:ea typeface="+mj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84081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4"/>
          <p:cNvSpPr/>
          <p:nvPr/>
        </p:nvSpPr>
        <p:spPr>
          <a:xfrm>
            <a:off x="14712821" y="0"/>
            <a:ext cx="3575685" cy="10287000"/>
          </a:xfrm>
          <a:custGeom>
            <a:avLst/>
            <a:gdLst/>
            <a:ahLst/>
            <a:cxnLst/>
            <a:rect l="l" t="t" r="r" b="b"/>
            <a:pathLst>
              <a:path w="3575684" h="7141209">
                <a:moveTo>
                  <a:pt x="0" y="7140911"/>
                </a:moveTo>
                <a:lnTo>
                  <a:pt x="3575178" y="7140911"/>
                </a:lnTo>
                <a:lnTo>
                  <a:pt x="3575178" y="0"/>
                </a:lnTo>
                <a:lnTo>
                  <a:pt x="0" y="0"/>
                </a:lnTo>
                <a:lnTo>
                  <a:pt x="0" y="7140911"/>
                </a:lnTo>
                <a:close/>
              </a:path>
            </a:pathLst>
          </a:custGeom>
          <a:solidFill>
            <a:srgbClr val="3D4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"/>
          <p:cNvSpPr/>
          <p:nvPr/>
        </p:nvSpPr>
        <p:spPr>
          <a:xfrm>
            <a:off x="0" y="0"/>
            <a:ext cx="14712950" cy="10287000"/>
          </a:xfrm>
          <a:custGeom>
            <a:avLst/>
            <a:gdLst/>
            <a:ahLst/>
            <a:cxnLst/>
            <a:rect l="l" t="t" r="r" b="b"/>
            <a:pathLst>
              <a:path w="14712950" h="7141209">
                <a:moveTo>
                  <a:pt x="0" y="7140911"/>
                </a:moveTo>
                <a:lnTo>
                  <a:pt x="14712821" y="7140911"/>
                </a:lnTo>
                <a:lnTo>
                  <a:pt x="14712821" y="0"/>
                </a:lnTo>
                <a:lnTo>
                  <a:pt x="0" y="0"/>
                </a:lnTo>
                <a:lnTo>
                  <a:pt x="0" y="7140911"/>
                </a:lnTo>
                <a:close/>
              </a:path>
            </a:pathLst>
          </a:custGeom>
          <a:solidFill>
            <a:srgbClr val="FAD0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6B28DB34-83F0-4DE0-96EF-ECF0F2EF9AA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5144792" y="2143104"/>
            <a:ext cx="2764790" cy="39115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ts val="2870"/>
              </a:lnSpc>
              <a:spcBef>
                <a:spcPts val="210"/>
              </a:spcBef>
            </a:pPr>
            <a:r>
              <a:rPr spc="80" dirty="0"/>
              <a:t>Созидание</a:t>
            </a:r>
            <a:r>
              <a:rPr spc="-95" dirty="0"/>
              <a:t> </a:t>
            </a:r>
            <a:r>
              <a:rPr spc="110" dirty="0"/>
              <a:t>сердец</a:t>
            </a:r>
          </a:p>
        </p:txBody>
      </p:sp>
      <p:pic>
        <p:nvPicPr>
          <p:cNvPr id="23" name="object 7">
            <a:extLst>
              <a:ext uri="{FF2B5EF4-FFF2-40B4-BE49-F238E27FC236}">
                <a16:creationId xmlns:a16="http://schemas.microsoft.com/office/drawing/2014/main" id="{228B2CE6-F607-4FB9-8B10-8A2705ADFCB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44330" y="9410701"/>
            <a:ext cx="942974" cy="876299"/>
          </a:xfrm>
          <a:prstGeom prst="rect">
            <a:avLst/>
          </a:prstGeom>
        </p:spPr>
      </p:pic>
      <p:sp>
        <p:nvSpPr>
          <p:cNvPr id="26" name="object 2"/>
          <p:cNvSpPr txBox="1">
            <a:spLocks/>
          </p:cNvSpPr>
          <p:nvPr/>
        </p:nvSpPr>
        <p:spPr>
          <a:xfrm>
            <a:off x="428564" y="214278"/>
            <a:ext cx="1414472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dirty="0">
                <a:solidFill>
                  <a:srgbClr val="3D4979"/>
                </a:solidFill>
                <a:latin typeface="Trebuchet MS"/>
                <a:ea typeface="+mj-ea"/>
                <a:cs typeface="Trebuchet MS"/>
              </a:rPr>
              <a:t>Отзывы кураторов социальных площадок </a:t>
            </a:r>
          </a:p>
        </p:txBody>
      </p:sp>
      <p:grpSp>
        <p:nvGrpSpPr>
          <p:cNvPr id="2" name="object 33"/>
          <p:cNvGrpSpPr/>
          <p:nvPr/>
        </p:nvGrpSpPr>
        <p:grpSpPr>
          <a:xfrm>
            <a:off x="14859040" y="3071798"/>
            <a:ext cx="3428960" cy="1071570"/>
            <a:chOff x="12423719" y="6181036"/>
            <a:chExt cx="4601210" cy="1459230"/>
          </a:xfrm>
        </p:grpSpPr>
        <p:sp>
          <p:nvSpPr>
            <p:cNvPr id="40" name="object 34"/>
            <p:cNvSpPr/>
            <p:nvPr/>
          </p:nvSpPr>
          <p:spPr>
            <a:xfrm>
              <a:off x="12739444" y="6296778"/>
              <a:ext cx="4285615" cy="1226185"/>
            </a:xfrm>
            <a:custGeom>
              <a:avLst/>
              <a:gdLst/>
              <a:ahLst/>
              <a:cxnLst/>
              <a:rect l="l" t="t" r="r" b="b"/>
              <a:pathLst>
                <a:path w="4285615" h="1226184">
                  <a:moveTo>
                    <a:pt x="3672746" y="1225748"/>
                  </a:moveTo>
                  <a:lnTo>
                    <a:pt x="586831" y="1225748"/>
                  </a:lnTo>
                  <a:lnTo>
                    <a:pt x="586831" y="1221432"/>
                  </a:lnTo>
                  <a:lnTo>
                    <a:pt x="538766" y="1217604"/>
                  </a:lnTo>
                  <a:lnTo>
                    <a:pt x="491760" y="1210102"/>
                  </a:lnTo>
                  <a:lnTo>
                    <a:pt x="445964" y="1199072"/>
                  </a:lnTo>
                  <a:lnTo>
                    <a:pt x="401530" y="1184659"/>
                  </a:lnTo>
                  <a:lnTo>
                    <a:pt x="358611" y="1167010"/>
                  </a:lnTo>
                  <a:lnTo>
                    <a:pt x="317359" y="1146268"/>
                  </a:lnTo>
                  <a:lnTo>
                    <a:pt x="277925" y="1122582"/>
                  </a:lnTo>
                  <a:lnTo>
                    <a:pt x="240462" y="1096095"/>
                  </a:lnTo>
                  <a:lnTo>
                    <a:pt x="205122" y="1066954"/>
                  </a:lnTo>
                  <a:lnTo>
                    <a:pt x="172058" y="1035304"/>
                  </a:lnTo>
                  <a:lnTo>
                    <a:pt x="141420" y="1001291"/>
                  </a:lnTo>
                  <a:lnTo>
                    <a:pt x="113362" y="965061"/>
                  </a:lnTo>
                  <a:lnTo>
                    <a:pt x="88034" y="926759"/>
                  </a:lnTo>
                  <a:lnTo>
                    <a:pt x="65591" y="886531"/>
                  </a:lnTo>
                  <a:lnTo>
                    <a:pt x="46183" y="844522"/>
                  </a:lnTo>
                  <a:lnTo>
                    <a:pt x="29962" y="800879"/>
                  </a:lnTo>
                  <a:lnTo>
                    <a:pt x="17082" y="755747"/>
                  </a:lnTo>
                  <a:lnTo>
                    <a:pt x="7693" y="709272"/>
                  </a:lnTo>
                  <a:lnTo>
                    <a:pt x="1948" y="661599"/>
                  </a:lnTo>
                  <a:lnTo>
                    <a:pt x="0" y="612874"/>
                  </a:lnTo>
                  <a:lnTo>
                    <a:pt x="1917" y="564149"/>
                  </a:lnTo>
                  <a:lnTo>
                    <a:pt x="7577" y="516475"/>
                  </a:lnTo>
                  <a:lnTo>
                    <a:pt x="16834" y="470000"/>
                  </a:lnTo>
                  <a:lnTo>
                    <a:pt x="29548" y="424868"/>
                  </a:lnTo>
                  <a:lnTo>
                    <a:pt x="45576" y="381225"/>
                  </a:lnTo>
                  <a:lnTo>
                    <a:pt x="64775" y="339217"/>
                  </a:lnTo>
                  <a:lnTo>
                    <a:pt x="87004" y="298989"/>
                  </a:lnTo>
                  <a:lnTo>
                    <a:pt x="112119" y="260687"/>
                  </a:lnTo>
                  <a:lnTo>
                    <a:pt x="139978" y="224457"/>
                  </a:lnTo>
                  <a:lnTo>
                    <a:pt x="170440" y="190444"/>
                  </a:lnTo>
                  <a:lnTo>
                    <a:pt x="203360" y="158794"/>
                  </a:lnTo>
                  <a:lnTo>
                    <a:pt x="238598" y="129653"/>
                  </a:lnTo>
                  <a:lnTo>
                    <a:pt x="276011" y="103166"/>
                  </a:lnTo>
                  <a:lnTo>
                    <a:pt x="315456" y="79479"/>
                  </a:lnTo>
                  <a:lnTo>
                    <a:pt x="356791" y="58738"/>
                  </a:lnTo>
                  <a:lnTo>
                    <a:pt x="399873" y="41088"/>
                  </a:lnTo>
                  <a:lnTo>
                    <a:pt x="444561" y="26675"/>
                  </a:lnTo>
                  <a:lnTo>
                    <a:pt x="490712" y="15645"/>
                  </a:lnTo>
                  <a:lnTo>
                    <a:pt x="538182" y="8143"/>
                  </a:lnTo>
                  <a:lnTo>
                    <a:pt x="586831" y="4316"/>
                  </a:lnTo>
                  <a:lnTo>
                    <a:pt x="586831" y="0"/>
                  </a:lnTo>
                  <a:lnTo>
                    <a:pt x="3672746" y="0"/>
                  </a:lnTo>
                  <a:lnTo>
                    <a:pt x="3720951" y="1855"/>
                  </a:lnTo>
                  <a:lnTo>
                    <a:pt x="3768086" y="7329"/>
                  </a:lnTo>
                  <a:lnTo>
                    <a:pt x="3814019" y="16282"/>
                  </a:lnTo>
                  <a:lnTo>
                    <a:pt x="3858618" y="28573"/>
                  </a:lnTo>
                  <a:lnTo>
                    <a:pt x="3901753" y="44064"/>
                  </a:lnTo>
                  <a:lnTo>
                    <a:pt x="3943291" y="62613"/>
                  </a:lnTo>
                  <a:lnTo>
                    <a:pt x="3983102" y="84082"/>
                  </a:lnTo>
                  <a:lnTo>
                    <a:pt x="4021053" y="108330"/>
                  </a:lnTo>
                  <a:lnTo>
                    <a:pt x="4057014" y="135218"/>
                  </a:lnTo>
                  <a:lnTo>
                    <a:pt x="4090854" y="164606"/>
                  </a:lnTo>
                  <a:lnTo>
                    <a:pt x="4122440" y="196353"/>
                  </a:lnTo>
                  <a:lnTo>
                    <a:pt x="4151641" y="230321"/>
                  </a:lnTo>
                  <a:lnTo>
                    <a:pt x="4178326" y="266370"/>
                  </a:lnTo>
                  <a:lnTo>
                    <a:pt x="4202364" y="304359"/>
                  </a:lnTo>
                  <a:lnTo>
                    <a:pt x="4223624" y="344148"/>
                  </a:lnTo>
                  <a:lnTo>
                    <a:pt x="4241973" y="385599"/>
                  </a:lnTo>
                  <a:lnTo>
                    <a:pt x="4257280" y="428571"/>
                  </a:lnTo>
                  <a:lnTo>
                    <a:pt x="4269415" y="472924"/>
                  </a:lnTo>
                  <a:lnTo>
                    <a:pt x="4278245" y="518519"/>
                  </a:lnTo>
                  <a:lnTo>
                    <a:pt x="4283640" y="565215"/>
                  </a:lnTo>
                  <a:lnTo>
                    <a:pt x="4285467" y="612874"/>
                  </a:lnTo>
                  <a:lnTo>
                    <a:pt x="4283612" y="660532"/>
                  </a:lnTo>
                  <a:lnTo>
                    <a:pt x="4278139" y="707229"/>
                  </a:lnTo>
                  <a:lnTo>
                    <a:pt x="4269188" y="752823"/>
                  </a:lnTo>
                  <a:lnTo>
                    <a:pt x="4256900" y="797177"/>
                  </a:lnTo>
                  <a:lnTo>
                    <a:pt x="4241414" y="840148"/>
                  </a:lnTo>
                  <a:lnTo>
                    <a:pt x="4222869" y="881599"/>
                  </a:lnTo>
                  <a:lnTo>
                    <a:pt x="4201405" y="921389"/>
                  </a:lnTo>
                  <a:lnTo>
                    <a:pt x="4177163" y="959378"/>
                  </a:lnTo>
                  <a:lnTo>
                    <a:pt x="4150282" y="995426"/>
                  </a:lnTo>
                  <a:lnTo>
                    <a:pt x="4120902" y="1029394"/>
                  </a:lnTo>
                  <a:lnTo>
                    <a:pt x="4089162" y="1061142"/>
                  </a:lnTo>
                  <a:lnTo>
                    <a:pt x="4055203" y="1090529"/>
                  </a:lnTo>
                  <a:lnTo>
                    <a:pt x="4019163" y="1117417"/>
                  </a:lnTo>
                  <a:lnTo>
                    <a:pt x="3981184" y="1141666"/>
                  </a:lnTo>
                  <a:lnTo>
                    <a:pt x="3941404" y="1163134"/>
                  </a:lnTo>
                  <a:lnTo>
                    <a:pt x="3899964" y="1181684"/>
                  </a:lnTo>
                  <a:lnTo>
                    <a:pt x="3857003" y="1197174"/>
                  </a:lnTo>
                  <a:lnTo>
                    <a:pt x="3812660" y="1209465"/>
                  </a:lnTo>
                  <a:lnTo>
                    <a:pt x="3767077" y="1218418"/>
                  </a:lnTo>
                  <a:lnTo>
                    <a:pt x="3720392" y="1223892"/>
                  </a:lnTo>
                  <a:lnTo>
                    <a:pt x="3672746" y="1225748"/>
                  </a:lnTo>
                  <a:close/>
                </a:path>
              </a:pathLst>
            </a:custGeom>
            <a:solidFill>
              <a:srgbClr val="1328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36771" y="6194344"/>
              <a:ext cx="1433071" cy="1432576"/>
            </a:xfrm>
            <a:prstGeom prst="rect">
              <a:avLst/>
            </a:prstGeom>
          </p:spPr>
        </p:pic>
        <p:sp>
          <p:nvSpPr>
            <p:cNvPr id="42" name="object 36"/>
            <p:cNvSpPr/>
            <p:nvPr/>
          </p:nvSpPr>
          <p:spPr>
            <a:xfrm>
              <a:off x="12423719" y="6181036"/>
              <a:ext cx="1459230" cy="1459230"/>
            </a:xfrm>
            <a:custGeom>
              <a:avLst/>
              <a:gdLst/>
              <a:ahLst/>
              <a:cxnLst/>
              <a:rect l="l" t="t" r="r" b="b"/>
              <a:pathLst>
                <a:path w="1459230" h="1459229">
                  <a:moveTo>
                    <a:pt x="729587" y="1459171"/>
                  </a:moveTo>
                  <a:lnTo>
                    <a:pt x="681687" y="1457616"/>
                  </a:lnTo>
                  <a:lnTo>
                    <a:pt x="634604" y="1453016"/>
                  </a:lnTo>
                  <a:lnTo>
                    <a:pt x="588435" y="1445468"/>
                  </a:lnTo>
                  <a:lnTo>
                    <a:pt x="543276" y="1435069"/>
                  </a:lnTo>
                  <a:lnTo>
                    <a:pt x="499226" y="1421915"/>
                  </a:lnTo>
                  <a:lnTo>
                    <a:pt x="456379" y="1406104"/>
                  </a:lnTo>
                  <a:lnTo>
                    <a:pt x="414835" y="1387732"/>
                  </a:lnTo>
                  <a:lnTo>
                    <a:pt x="374688" y="1366896"/>
                  </a:lnTo>
                  <a:lnTo>
                    <a:pt x="336037" y="1343693"/>
                  </a:lnTo>
                  <a:lnTo>
                    <a:pt x="298977" y="1318220"/>
                  </a:lnTo>
                  <a:lnTo>
                    <a:pt x="263607" y="1290574"/>
                  </a:lnTo>
                  <a:lnTo>
                    <a:pt x="230022" y="1260852"/>
                  </a:lnTo>
                  <a:lnTo>
                    <a:pt x="198320" y="1229150"/>
                  </a:lnTo>
                  <a:lnTo>
                    <a:pt x="168597" y="1195566"/>
                  </a:lnTo>
                  <a:lnTo>
                    <a:pt x="140951" y="1160196"/>
                  </a:lnTo>
                  <a:lnTo>
                    <a:pt x="115478" y="1123137"/>
                  </a:lnTo>
                  <a:lnTo>
                    <a:pt x="92275" y="1084486"/>
                  </a:lnTo>
                  <a:lnTo>
                    <a:pt x="71418" y="1044292"/>
                  </a:lnTo>
                  <a:lnTo>
                    <a:pt x="53067" y="1002797"/>
                  </a:lnTo>
                  <a:lnTo>
                    <a:pt x="37255" y="959951"/>
                  </a:lnTo>
                  <a:lnTo>
                    <a:pt x="24102" y="915901"/>
                  </a:lnTo>
                  <a:lnTo>
                    <a:pt x="13702" y="870744"/>
                  </a:lnTo>
                  <a:lnTo>
                    <a:pt x="6154" y="824576"/>
                  </a:lnTo>
                  <a:lnTo>
                    <a:pt x="1554" y="777494"/>
                  </a:lnTo>
                  <a:lnTo>
                    <a:pt x="0" y="729595"/>
                  </a:lnTo>
                  <a:lnTo>
                    <a:pt x="1570" y="681535"/>
                  </a:lnTo>
                  <a:lnTo>
                    <a:pt x="6154" y="634613"/>
                  </a:lnTo>
                  <a:lnTo>
                    <a:pt x="13702" y="588444"/>
                  </a:lnTo>
                  <a:lnTo>
                    <a:pt x="24102" y="543286"/>
                  </a:lnTo>
                  <a:lnTo>
                    <a:pt x="37256" y="499235"/>
                  </a:lnTo>
                  <a:lnTo>
                    <a:pt x="53142" y="456220"/>
                  </a:lnTo>
                  <a:lnTo>
                    <a:pt x="71440" y="414843"/>
                  </a:lnTo>
                  <a:lnTo>
                    <a:pt x="92276" y="374696"/>
                  </a:lnTo>
                  <a:lnTo>
                    <a:pt x="115479" y="336044"/>
                  </a:lnTo>
                  <a:lnTo>
                    <a:pt x="140953" y="298984"/>
                  </a:lnTo>
                  <a:lnTo>
                    <a:pt x="168599" y="263613"/>
                  </a:lnTo>
                  <a:lnTo>
                    <a:pt x="198322" y="230028"/>
                  </a:lnTo>
                  <a:lnTo>
                    <a:pt x="230024" y="198325"/>
                  </a:lnTo>
                  <a:lnTo>
                    <a:pt x="263609" y="168602"/>
                  </a:lnTo>
                  <a:lnTo>
                    <a:pt x="298980" y="140955"/>
                  </a:lnTo>
                  <a:lnTo>
                    <a:pt x="336039" y="115481"/>
                  </a:lnTo>
                  <a:lnTo>
                    <a:pt x="374690" y="92278"/>
                  </a:lnTo>
                  <a:lnTo>
                    <a:pt x="414837" y="71441"/>
                  </a:lnTo>
                  <a:lnTo>
                    <a:pt x="456381" y="53069"/>
                  </a:lnTo>
                  <a:lnTo>
                    <a:pt x="499227" y="37257"/>
                  </a:lnTo>
                  <a:lnTo>
                    <a:pt x="543278" y="24102"/>
                  </a:lnTo>
                  <a:lnTo>
                    <a:pt x="588436" y="13703"/>
                  </a:lnTo>
                  <a:lnTo>
                    <a:pt x="634605" y="6154"/>
                  </a:lnTo>
                  <a:lnTo>
                    <a:pt x="681687" y="1554"/>
                  </a:lnTo>
                  <a:lnTo>
                    <a:pt x="729587" y="0"/>
                  </a:lnTo>
                  <a:lnTo>
                    <a:pt x="777487" y="1554"/>
                  </a:lnTo>
                  <a:lnTo>
                    <a:pt x="824570" y="6154"/>
                  </a:lnTo>
                  <a:lnTo>
                    <a:pt x="870739" y="13703"/>
                  </a:lnTo>
                  <a:lnTo>
                    <a:pt x="915897" y="24103"/>
                  </a:lnTo>
                  <a:lnTo>
                    <a:pt x="924262" y="26600"/>
                  </a:lnTo>
                  <a:lnTo>
                    <a:pt x="729587" y="26600"/>
                  </a:lnTo>
                  <a:lnTo>
                    <a:pt x="681527" y="28225"/>
                  </a:lnTo>
                  <a:lnTo>
                    <a:pt x="634326" y="33030"/>
                  </a:lnTo>
                  <a:lnTo>
                    <a:pt x="588089" y="40908"/>
                  </a:lnTo>
                  <a:lnTo>
                    <a:pt x="542921" y="51755"/>
                  </a:lnTo>
                  <a:lnTo>
                    <a:pt x="498928" y="65465"/>
                  </a:lnTo>
                  <a:lnTo>
                    <a:pt x="456215" y="81932"/>
                  </a:lnTo>
                  <a:lnTo>
                    <a:pt x="414888" y="101052"/>
                  </a:lnTo>
                  <a:lnTo>
                    <a:pt x="375052" y="122718"/>
                  </a:lnTo>
                  <a:lnTo>
                    <a:pt x="336814" y="146825"/>
                  </a:lnTo>
                  <a:lnTo>
                    <a:pt x="300277" y="173267"/>
                  </a:lnTo>
                  <a:lnTo>
                    <a:pt x="265549" y="201939"/>
                  </a:lnTo>
                  <a:lnTo>
                    <a:pt x="232733" y="232736"/>
                  </a:lnTo>
                  <a:lnTo>
                    <a:pt x="201937" y="265551"/>
                  </a:lnTo>
                  <a:lnTo>
                    <a:pt x="173265" y="300280"/>
                  </a:lnTo>
                  <a:lnTo>
                    <a:pt x="146823" y="336817"/>
                  </a:lnTo>
                  <a:lnTo>
                    <a:pt x="122717" y="375056"/>
                  </a:lnTo>
                  <a:lnTo>
                    <a:pt x="101051" y="414892"/>
                  </a:lnTo>
                  <a:lnTo>
                    <a:pt x="81867" y="456389"/>
                  </a:lnTo>
                  <a:lnTo>
                    <a:pt x="65465" y="498933"/>
                  </a:lnTo>
                  <a:lnTo>
                    <a:pt x="51755" y="542927"/>
                  </a:lnTo>
                  <a:lnTo>
                    <a:pt x="40908" y="588096"/>
                  </a:lnTo>
                  <a:lnTo>
                    <a:pt x="33030" y="634334"/>
                  </a:lnTo>
                  <a:lnTo>
                    <a:pt x="28220" y="681696"/>
                  </a:lnTo>
                  <a:lnTo>
                    <a:pt x="26600" y="729595"/>
                  </a:lnTo>
                  <a:lnTo>
                    <a:pt x="28225" y="777655"/>
                  </a:lnTo>
                  <a:lnTo>
                    <a:pt x="33030" y="824856"/>
                  </a:lnTo>
                  <a:lnTo>
                    <a:pt x="40908" y="871094"/>
                  </a:lnTo>
                  <a:lnTo>
                    <a:pt x="51755" y="916262"/>
                  </a:lnTo>
                  <a:lnTo>
                    <a:pt x="65465" y="960255"/>
                  </a:lnTo>
                  <a:lnTo>
                    <a:pt x="81932" y="1002968"/>
                  </a:lnTo>
                  <a:lnTo>
                    <a:pt x="101077" y="1044342"/>
                  </a:lnTo>
                  <a:lnTo>
                    <a:pt x="122717" y="1084130"/>
                  </a:lnTo>
                  <a:lnTo>
                    <a:pt x="146823" y="1122369"/>
                  </a:lnTo>
                  <a:lnTo>
                    <a:pt x="173265" y="1158905"/>
                  </a:lnTo>
                  <a:lnTo>
                    <a:pt x="201937" y="1193633"/>
                  </a:lnTo>
                  <a:lnTo>
                    <a:pt x="232733" y="1226448"/>
                  </a:lnTo>
                  <a:lnTo>
                    <a:pt x="265549" y="1257244"/>
                  </a:lnTo>
                  <a:lnTo>
                    <a:pt x="300277" y="1285916"/>
                  </a:lnTo>
                  <a:lnTo>
                    <a:pt x="336814" y="1312358"/>
                  </a:lnTo>
                  <a:lnTo>
                    <a:pt x="375052" y="1336464"/>
                  </a:lnTo>
                  <a:lnTo>
                    <a:pt x="414888" y="1358129"/>
                  </a:lnTo>
                  <a:lnTo>
                    <a:pt x="456215" y="1377248"/>
                  </a:lnTo>
                  <a:lnTo>
                    <a:pt x="498928" y="1393715"/>
                  </a:lnTo>
                  <a:lnTo>
                    <a:pt x="542921" y="1407425"/>
                  </a:lnTo>
                  <a:lnTo>
                    <a:pt x="588089" y="1418272"/>
                  </a:lnTo>
                  <a:lnTo>
                    <a:pt x="634326" y="1426150"/>
                  </a:lnTo>
                  <a:lnTo>
                    <a:pt x="681527" y="1430954"/>
                  </a:lnTo>
                  <a:lnTo>
                    <a:pt x="729587" y="1432579"/>
                  </a:lnTo>
                  <a:lnTo>
                    <a:pt x="924236" y="1432579"/>
                  </a:lnTo>
                  <a:lnTo>
                    <a:pt x="915897" y="1435069"/>
                  </a:lnTo>
                  <a:lnTo>
                    <a:pt x="870738" y="1445468"/>
                  </a:lnTo>
                  <a:lnTo>
                    <a:pt x="824569" y="1453016"/>
                  </a:lnTo>
                  <a:lnTo>
                    <a:pt x="777486" y="1457616"/>
                  </a:lnTo>
                  <a:lnTo>
                    <a:pt x="729587" y="1459171"/>
                  </a:lnTo>
                  <a:close/>
                </a:path>
                <a:path w="1459230" h="1459229">
                  <a:moveTo>
                    <a:pt x="924236" y="1432579"/>
                  </a:moveTo>
                  <a:lnTo>
                    <a:pt x="729587" y="1432579"/>
                  </a:lnTo>
                  <a:lnTo>
                    <a:pt x="777646" y="1430954"/>
                  </a:lnTo>
                  <a:lnTo>
                    <a:pt x="824847" y="1426150"/>
                  </a:lnTo>
                  <a:lnTo>
                    <a:pt x="871084" y="1418271"/>
                  </a:lnTo>
                  <a:lnTo>
                    <a:pt x="916252" y="1407424"/>
                  </a:lnTo>
                  <a:lnTo>
                    <a:pt x="960245" y="1393715"/>
                  </a:lnTo>
                  <a:lnTo>
                    <a:pt x="1002958" y="1377247"/>
                  </a:lnTo>
                  <a:lnTo>
                    <a:pt x="1044285" y="1358128"/>
                  </a:lnTo>
                  <a:lnTo>
                    <a:pt x="1084121" y="1336463"/>
                  </a:lnTo>
                  <a:lnTo>
                    <a:pt x="1122360" y="1312356"/>
                  </a:lnTo>
                  <a:lnTo>
                    <a:pt x="1158897" y="1285914"/>
                  </a:lnTo>
                  <a:lnTo>
                    <a:pt x="1193626" y="1257242"/>
                  </a:lnTo>
                  <a:lnTo>
                    <a:pt x="1226442" y="1226446"/>
                  </a:lnTo>
                  <a:lnTo>
                    <a:pt x="1257239" y="1193631"/>
                  </a:lnTo>
                  <a:lnTo>
                    <a:pt x="1285911" y="1158903"/>
                  </a:lnTo>
                  <a:lnTo>
                    <a:pt x="1312353" y="1122366"/>
                  </a:lnTo>
                  <a:lnTo>
                    <a:pt x="1336460" y="1084128"/>
                  </a:lnTo>
                  <a:lnTo>
                    <a:pt x="1358126" y="1044292"/>
                  </a:lnTo>
                  <a:lnTo>
                    <a:pt x="1377311" y="1002797"/>
                  </a:lnTo>
                  <a:lnTo>
                    <a:pt x="1393713" y="960255"/>
                  </a:lnTo>
                  <a:lnTo>
                    <a:pt x="1407423" y="916262"/>
                  </a:lnTo>
                  <a:lnTo>
                    <a:pt x="1418271" y="871094"/>
                  </a:lnTo>
                  <a:lnTo>
                    <a:pt x="1426149" y="824856"/>
                  </a:lnTo>
                  <a:lnTo>
                    <a:pt x="1430959" y="777494"/>
                  </a:lnTo>
                  <a:lnTo>
                    <a:pt x="1432579" y="729595"/>
                  </a:lnTo>
                  <a:lnTo>
                    <a:pt x="1430954" y="681535"/>
                  </a:lnTo>
                  <a:lnTo>
                    <a:pt x="1426149" y="634334"/>
                  </a:lnTo>
                  <a:lnTo>
                    <a:pt x="1418271" y="588096"/>
                  </a:lnTo>
                  <a:lnTo>
                    <a:pt x="1407424" y="542927"/>
                  </a:lnTo>
                  <a:lnTo>
                    <a:pt x="1393714" y="498933"/>
                  </a:lnTo>
                  <a:lnTo>
                    <a:pt x="1377246" y="456220"/>
                  </a:lnTo>
                  <a:lnTo>
                    <a:pt x="1358099" y="414843"/>
                  </a:lnTo>
                  <a:lnTo>
                    <a:pt x="1336460" y="375056"/>
                  </a:lnTo>
                  <a:lnTo>
                    <a:pt x="1312353" y="336817"/>
                  </a:lnTo>
                  <a:lnTo>
                    <a:pt x="1285911" y="300280"/>
                  </a:lnTo>
                  <a:lnTo>
                    <a:pt x="1257239" y="265551"/>
                  </a:lnTo>
                  <a:lnTo>
                    <a:pt x="1226442" y="232736"/>
                  </a:lnTo>
                  <a:lnTo>
                    <a:pt x="1193626" y="201939"/>
                  </a:lnTo>
                  <a:lnTo>
                    <a:pt x="1158897" y="173267"/>
                  </a:lnTo>
                  <a:lnTo>
                    <a:pt x="1122360" y="146825"/>
                  </a:lnTo>
                  <a:lnTo>
                    <a:pt x="1084121" y="122718"/>
                  </a:lnTo>
                  <a:lnTo>
                    <a:pt x="1044285" y="101052"/>
                  </a:lnTo>
                  <a:lnTo>
                    <a:pt x="1002958" y="81932"/>
                  </a:lnTo>
                  <a:lnTo>
                    <a:pt x="960245" y="65465"/>
                  </a:lnTo>
                  <a:lnTo>
                    <a:pt x="916252" y="51755"/>
                  </a:lnTo>
                  <a:lnTo>
                    <a:pt x="871084" y="40908"/>
                  </a:lnTo>
                  <a:lnTo>
                    <a:pt x="824847" y="33030"/>
                  </a:lnTo>
                  <a:lnTo>
                    <a:pt x="777646" y="28225"/>
                  </a:lnTo>
                  <a:lnTo>
                    <a:pt x="729587" y="26600"/>
                  </a:lnTo>
                  <a:lnTo>
                    <a:pt x="924262" y="26600"/>
                  </a:lnTo>
                  <a:lnTo>
                    <a:pt x="1002794" y="53069"/>
                  </a:lnTo>
                  <a:lnTo>
                    <a:pt x="1044339" y="71442"/>
                  </a:lnTo>
                  <a:lnTo>
                    <a:pt x="1084486" y="92278"/>
                  </a:lnTo>
                  <a:lnTo>
                    <a:pt x="1123137" y="115482"/>
                  </a:lnTo>
                  <a:lnTo>
                    <a:pt x="1160196" y="140956"/>
                  </a:lnTo>
                  <a:lnTo>
                    <a:pt x="1195567" y="168603"/>
                  </a:lnTo>
                  <a:lnTo>
                    <a:pt x="1229152" y="198326"/>
                  </a:lnTo>
                  <a:lnTo>
                    <a:pt x="1260854" y="230029"/>
                  </a:lnTo>
                  <a:lnTo>
                    <a:pt x="1290576" y="263614"/>
                  </a:lnTo>
                  <a:lnTo>
                    <a:pt x="1318223" y="298985"/>
                  </a:lnTo>
                  <a:lnTo>
                    <a:pt x="1343696" y="336045"/>
                  </a:lnTo>
                  <a:lnTo>
                    <a:pt x="1366898" y="374697"/>
                  </a:lnTo>
                  <a:lnTo>
                    <a:pt x="1387756" y="414892"/>
                  </a:lnTo>
                  <a:lnTo>
                    <a:pt x="1406107" y="456389"/>
                  </a:lnTo>
                  <a:lnTo>
                    <a:pt x="1421918" y="499235"/>
                  </a:lnTo>
                  <a:lnTo>
                    <a:pt x="1435072" y="543286"/>
                  </a:lnTo>
                  <a:lnTo>
                    <a:pt x="1445471" y="588444"/>
                  </a:lnTo>
                  <a:lnTo>
                    <a:pt x="1453019" y="634613"/>
                  </a:lnTo>
                  <a:lnTo>
                    <a:pt x="1457619" y="681696"/>
                  </a:lnTo>
                  <a:lnTo>
                    <a:pt x="1459174" y="729595"/>
                  </a:lnTo>
                  <a:lnTo>
                    <a:pt x="1457603" y="777655"/>
                  </a:lnTo>
                  <a:lnTo>
                    <a:pt x="1453019" y="824576"/>
                  </a:lnTo>
                  <a:lnTo>
                    <a:pt x="1445471" y="870744"/>
                  </a:lnTo>
                  <a:lnTo>
                    <a:pt x="1435072" y="915901"/>
                  </a:lnTo>
                  <a:lnTo>
                    <a:pt x="1421918" y="959951"/>
                  </a:lnTo>
                  <a:lnTo>
                    <a:pt x="1406031" y="1002968"/>
                  </a:lnTo>
                  <a:lnTo>
                    <a:pt x="1387734" y="1044342"/>
                  </a:lnTo>
                  <a:lnTo>
                    <a:pt x="1366898" y="1084488"/>
                  </a:lnTo>
                  <a:lnTo>
                    <a:pt x="1343695" y="1123138"/>
                  </a:lnTo>
                  <a:lnTo>
                    <a:pt x="1318222" y="1160197"/>
                  </a:lnTo>
                  <a:lnTo>
                    <a:pt x="1290575" y="1195567"/>
                  </a:lnTo>
                  <a:lnTo>
                    <a:pt x="1260853" y="1229151"/>
                  </a:lnTo>
                  <a:lnTo>
                    <a:pt x="1229150" y="1260853"/>
                  </a:lnTo>
                  <a:lnTo>
                    <a:pt x="1195566" y="1290575"/>
                  </a:lnTo>
                  <a:lnTo>
                    <a:pt x="1160195" y="1318221"/>
                  </a:lnTo>
                  <a:lnTo>
                    <a:pt x="1123136" y="1343694"/>
                  </a:lnTo>
                  <a:lnTo>
                    <a:pt x="1084484" y="1366897"/>
                  </a:lnTo>
                  <a:lnTo>
                    <a:pt x="1044338" y="1387732"/>
                  </a:lnTo>
                  <a:lnTo>
                    <a:pt x="1002793" y="1406104"/>
                  </a:lnTo>
                  <a:lnTo>
                    <a:pt x="959947" y="1421915"/>
                  </a:lnTo>
                  <a:lnTo>
                    <a:pt x="924236" y="1432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" name="object 27"/>
          <p:cNvGrpSpPr/>
          <p:nvPr/>
        </p:nvGrpSpPr>
        <p:grpSpPr>
          <a:xfrm>
            <a:off x="14859040" y="4929186"/>
            <a:ext cx="3428960" cy="1143008"/>
            <a:chOff x="12423719" y="2716145"/>
            <a:chExt cx="4601210" cy="1459230"/>
          </a:xfrm>
        </p:grpSpPr>
        <p:sp>
          <p:nvSpPr>
            <p:cNvPr id="47" name="object 28"/>
            <p:cNvSpPr/>
            <p:nvPr/>
          </p:nvSpPr>
          <p:spPr>
            <a:xfrm>
              <a:off x="12739444" y="2846689"/>
              <a:ext cx="4285615" cy="1226185"/>
            </a:xfrm>
            <a:custGeom>
              <a:avLst/>
              <a:gdLst/>
              <a:ahLst/>
              <a:cxnLst/>
              <a:rect l="l" t="t" r="r" b="b"/>
              <a:pathLst>
                <a:path w="4285615" h="1226185">
                  <a:moveTo>
                    <a:pt x="3672746" y="1225748"/>
                  </a:moveTo>
                  <a:lnTo>
                    <a:pt x="586831" y="1225748"/>
                  </a:lnTo>
                  <a:lnTo>
                    <a:pt x="586831" y="1221432"/>
                  </a:lnTo>
                  <a:lnTo>
                    <a:pt x="538766" y="1217604"/>
                  </a:lnTo>
                  <a:lnTo>
                    <a:pt x="491760" y="1210102"/>
                  </a:lnTo>
                  <a:lnTo>
                    <a:pt x="445964" y="1199072"/>
                  </a:lnTo>
                  <a:lnTo>
                    <a:pt x="401530" y="1184659"/>
                  </a:lnTo>
                  <a:lnTo>
                    <a:pt x="358611" y="1167010"/>
                  </a:lnTo>
                  <a:lnTo>
                    <a:pt x="317359" y="1146268"/>
                  </a:lnTo>
                  <a:lnTo>
                    <a:pt x="277925" y="1122582"/>
                  </a:lnTo>
                  <a:lnTo>
                    <a:pt x="240462" y="1096095"/>
                  </a:lnTo>
                  <a:lnTo>
                    <a:pt x="205122" y="1066954"/>
                  </a:lnTo>
                  <a:lnTo>
                    <a:pt x="172058" y="1035304"/>
                  </a:lnTo>
                  <a:lnTo>
                    <a:pt x="141420" y="1001291"/>
                  </a:lnTo>
                  <a:lnTo>
                    <a:pt x="113362" y="965061"/>
                  </a:lnTo>
                  <a:lnTo>
                    <a:pt x="88034" y="926759"/>
                  </a:lnTo>
                  <a:lnTo>
                    <a:pt x="65591" y="886531"/>
                  </a:lnTo>
                  <a:lnTo>
                    <a:pt x="46183" y="844522"/>
                  </a:lnTo>
                  <a:lnTo>
                    <a:pt x="29962" y="800879"/>
                  </a:lnTo>
                  <a:lnTo>
                    <a:pt x="17082" y="755747"/>
                  </a:lnTo>
                  <a:lnTo>
                    <a:pt x="7693" y="709272"/>
                  </a:lnTo>
                  <a:lnTo>
                    <a:pt x="1948" y="661599"/>
                  </a:lnTo>
                  <a:lnTo>
                    <a:pt x="0" y="612874"/>
                  </a:lnTo>
                  <a:lnTo>
                    <a:pt x="1917" y="564149"/>
                  </a:lnTo>
                  <a:lnTo>
                    <a:pt x="7577" y="516475"/>
                  </a:lnTo>
                  <a:lnTo>
                    <a:pt x="16834" y="470000"/>
                  </a:lnTo>
                  <a:lnTo>
                    <a:pt x="29548" y="424868"/>
                  </a:lnTo>
                  <a:lnTo>
                    <a:pt x="45576" y="381225"/>
                  </a:lnTo>
                  <a:lnTo>
                    <a:pt x="64775" y="339217"/>
                  </a:lnTo>
                  <a:lnTo>
                    <a:pt x="87004" y="298989"/>
                  </a:lnTo>
                  <a:lnTo>
                    <a:pt x="112119" y="260687"/>
                  </a:lnTo>
                  <a:lnTo>
                    <a:pt x="139978" y="224457"/>
                  </a:lnTo>
                  <a:lnTo>
                    <a:pt x="170440" y="190444"/>
                  </a:lnTo>
                  <a:lnTo>
                    <a:pt x="203360" y="158794"/>
                  </a:lnTo>
                  <a:lnTo>
                    <a:pt x="238598" y="129653"/>
                  </a:lnTo>
                  <a:lnTo>
                    <a:pt x="276011" y="103166"/>
                  </a:lnTo>
                  <a:lnTo>
                    <a:pt x="315456" y="79479"/>
                  </a:lnTo>
                  <a:lnTo>
                    <a:pt x="356791" y="58738"/>
                  </a:lnTo>
                  <a:lnTo>
                    <a:pt x="399873" y="41088"/>
                  </a:lnTo>
                  <a:lnTo>
                    <a:pt x="444561" y="26675"/>
                  </a:lnTo>
                  <a:lnTo>
                    <a:pt x="490712" y="15645"/>
                  </a:lnTo>
                  <a:lnTo>
                    <a:pt x="538182" y="8143"/>
                  </a:lnTo>
                  <a:lnTo>
                    <a:pt x="586831" y="4316"/>
                  </a:lnTo>
                  <a:lnTo>
                    <a:pt x="586831" y="0"/>
                  </a:lnTo>
                  <a:lnTo>
                    <a:pt x="3672746" y="0"/>
                  </a:lnTo>
                  <a:lnTo>
                    <a:pt x="3720951" y="1855"/>
                  </a:lnTo>
                  <a:lnTo>
                    <a:pt x="3768086" y="7329"/>
                  </a:lnTo>
                  <a:lnTo>
                    <a:pt x="3814019" y="16282"/>
                  </a:lnTo>
                  <a:lnTo>
                    <a:pt x="3858618" y="28573"/>
                  </a:lnTo>
                  <a:lnTo>
                    <a:pt x="3901753" y="44064"/>
                  </a:lnTo>
                  <a:lnTo>
                    <a:pt x="3943291" y="62613"/>
                  </a:lnTo>
                  <a:lnTo>
                    <a:pt x="3983102" y="84082"/>
                  </a:lnTo>
                  <a:lnTo>
                    <a:pt x="4021053" y="108330"/>
                  </a:lnTo>
                  <a:lnTo>
                    <a:pt x="4057014" y="135218"/>
                  </a:lnTo>
                  <a:lnTo>
                    <a:pt x="4090854" y="164606"/>
                  </a:lnTo>
                  <a:lnTo>
                    <a:pt x="4122440" y="196353"/>
                  </a:lnTo>
                  <a:lnTo>
                    <a:pt x="4151641" y="230321"/>
                  </a:lnTo>
                  <a:lnTo>
                    <a:pt x="4178326" y="266370"/>
                  </a:lnTo>
                  <a:lnTo>
                    <a:pt x="4202364" y="304359"/>
                  </a:lnTo>
                  <a:lnTo>
                    <a:pt x="4223624" y="344148"/>
                  </a:lnTo>
                  <a:lnTo>
                    <a:pt x="4241973" y="385599"/>
                  </a:lnTo>
                  <a:lnTo>
                    <a:pt x="4257280" y="428571"/>
                  </a:lnTo>
                  <a:lnTo>
                    <a:pt x="4269415" y="472924"/>
                  </a:lnTo>
                  <a:lnTo>
                    <a:pt x="4278245" y="518519"/>
                  </a:lnTo>
                  <a:lnTo>
                    <a:pt x="4283640" y="565215"/>
                  </a:lnTo>
                  <a:lnTo>
                    <a:pt x="4285467" y="612874"/>
                  </a:lnTo>
                  <a:lnTo>
                    <a:pt x="4283612" y="660532"/>
                  </a:lnTo>
                  <a:lnTo>
                    <a:pt x="4278139" y="707229"/>
                  </a:lnTo>
                  <a:lnTo>
                    <a:pt x="4269188" y="752823"/>
                  </a:lnTo>
                  <a:lnTo>
                    <a:pt x="4256900" y="797177"/>
                  </a:lnTo>
                  <a:lnTo>
                    <a:pt x="4241414" y="840148"/>
                  </a:lnTo>
                  <a:lnTo>
                    <a:pt x="4222869" y="881599"/>
                  </a:lnTo>
                  <a:lnTo>
                    <a:pt x="4201405" y="921389"/>
                  </a:lnTo>
                  <a:lnTo>
                    <a:pt x="4177163" y="959378"/>
                  </a:lnTo>
                  <a:lnTo>
                    <a:pt x="4150282" y="995426"/>
                  </a:lnTo>
                  <a:lnTo>
                    <a:pt x="4120902" y="1029394"/>
                  </a:lnTo>
                  <a:lnTo>
                    <a:pt x="4089162" y="1061142"/>
                  </a:lnTo>
                  <a:lnTo>
                    <a:pt x="4055203" y="1090529"/>
                  </a:lnTo>
                  <a:lnTo>
                    <a:pt x="4019163" y="1117417"/>
                  </a:lnTo>
                  <a:lnTo>
                    <a:pt x="3981184" y="1141666"/>
                  </a:lnTo>
                  <a:lnTo>
                    <a:pt x="3941404" y="1163134"/>
                  </a:lnTo>
                  <a:lnTo>
                    <a:pt x="3899964" y="1181684"/>
                  </a:lnTo>
                  <a:lnTo>
                    <a:pt x="3857003" y="1197174"/>
                  </a:lnTo>
                  <a:lnTo>
                    <a:pt x="3812660" y="1209465"/>
                  </a:lnTo>
                  <a:lnTo>
                    <a:pt x="3767077" y="1218418"/>
                  </a:lnTo>
                  <a:lnTo>
                    <a:pt x="3720392" y="1223892"/>
                  </a:lnTo>
                  <a:lnTo>
                    <a:pt x="3672746" y="1225748"/>
                  </a:lnTo>
                  <a:close/>
                </a:path>
              </a:pathLst>
            </a:custGeom>
            <a:solidFill>
              <a:srgbClr val="00A7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36771" y="2729452"/>
              <a:ext cx="1433071" cy="1432576"/>
            </a:xfrm>
            <a:prstGeom prst="rect">
              <a:avLst/>
            </a:prstGeom>
          </p:spPr>
        </p:pic>
        <p:sp>
          <p:nvSpPr>
            <p:cNvPr id="49" name="object 30"/>
            <p:cNvSpPr/>
            <p:nvPr/>
          </p:nvSpPr>
          <p:spPr>
            <a:xfrm>
              <a:off x="12423719" y="2716145"/>
              <a:ext cx="1459230" cy="1459230"/>
            </a:xfrm>
            <a:custGeom>
              <a:avLst/>
              <a:gdLst/>
              <a:ahLst/>
              <a:cxnLst/>
              <a:rect l="l" t="t" r="r" b="b"/>
              <a:pathLst>
                <a:path w="1459230" h="1459229">
                  <a:moveTo>
                    <a:pt x="729587" y="1459171"/>
                  </a:moveTo>
                  <a:lnTo>
                    <a:pt x="681687" y="1457616"/>
                  </a:lnTo>
                  <a:lnTo>
                    <a:pt x="634604" y="1453016"/>
                  </a:lnTo>
                  <a:lnTo>
                    <a:pt x="588435" y="1445468"/>
                  </a:lnTo>
                  <a:lnTo>
                    <a:pt x="543276" y="1435069"/>
                  </a:lnTo>
                  <a:lnTo>
                    <a:pt x="499226" y="1421915"/>
                  </a:lnTo>
                  <a:lnTo>
                    <a:pt x="456379" y="1406104"/>
                  </a:lnTo>
                  <a:lnTo>
                    <a:pt x="414835" y="1387732"/>
                  </a:lnTo>
                  <a:lnTo>
                    <a:pt x="374688" y="1366896"/>
                  </a:lnTo>
                  <a:lnTo>
                    <a:pt x="336037" y="1343693"/>
                  </a:lnTo>
                  <a:lnTo>
                    <a:pt x="298977" y="1318220"/>
                  </a:lnTo>
                  <a:lnTo>
                    <a:pt x="263607" y="1290574"/>
                  </a:lnTo>
                  <a:lnTo>
                    <a:pt x="230022" y="1260852"/>
                  </a:lnTo>
                  <a:lnTo>
                    <a:pt x="198320" y="1229150"/>
                  </a:lnTo>
                  <a:lnTo>
                    <a:pt x="168597" y="1195566"/>
                  </a:lnTo>
                  <a:lnTo>
                    <a:pt x="140951" y="1160196"/>
                  </a:lnTo>
                  <a:lnTo>
                    <a:pt x="115478" y="1123137"/>
                  </a:lnTo>
                  <a:lnTo>
                    <a:pt x="92275" y="1084486"/>
                  </a:lnTo>
                  <a:lnTo>
                    <a:pt x="71418" y="1044292"/>
                  </a:lnTo>
                  <a:lnTo>
                    <a:pt x="53067" y="1002797"/>
                  </a:lnTo>
                  <a:lnTo>
                    <a:pt x="37255" y="959951"/>
                  </a:lnTo>
                  <a:lnTo>
                    <a:pt x="24102" y="915901"/>
                  </a:lnTo>
                  <a:lnTo>
                    <a:pt x="13702" y="870744"/>
                  </a:lnTo>
                  <a:lnTo>
                    <a:pt x="6154" y="824576"/>
                  </a:lnTo>
                  <a:lnTo>
                    <a:pt x="1554" y="777494"/>
                  </a:lnTo>
                  <a:lnTo>
                    <a:pt x="0" y="729595"/>
                  </a:lnTo>
                  <a:lnTo>
                    <a:pt x="1570" y="681535"/>
                  </a:lnTo>
                  <a:lnTo>
                    <a:pt x="6154" y="634613"/>
                  </a:lnTo>
                  <a:lnTo>
                    <a:pt x="13702" y="588444"/>
                  </a:lnTo>
                  <a:lnTo>
                    <a:pt x="24102" y="543286"/>
                  </a:lnTo>
                  <a:lnTo>
                    <a:pt x="37256" y="499235"/>
                  </a:lnTo>
                  <a:lnTo>
                    <a:pt x="53142" y="456220"/>
                  </a:lnTo>
                  <a:lnTo>
                    <a:pt x="71440" y="414843"/>
                  </a:lnTo>
                  <a:lnTo>
                    <a:pt x="92276" y="374696"/>
                  </a:lnTo>
                  <a:lnTo>
                    <a:pt x="115479" y="336044"/>
                  </a:lnTo>
                  <a:lnTo>
                    <a:pt x="140953" y="298984"/>
                  </a:lnTo>
                  <a:lnTo>
                    <a:pt x="168599" y="263613"/>
                  </a:lnTo>
                  <a:lnTo>
                    <a:pt x="198322" y="230028"/>
                  </a:lnTo>
                  <a:lnTo>
                    <a:pt x="230024" y="198325"/>
                  </a:lnTo>
                  <a:lnTo>
                    <a:pt x="263609" y="168602"/>
                  </a:lnTo>
                  <a:lnTo>
                    <a:pt x="298980" y="140955"/>
                  </a:lnTo>
                  <a:lnTo>
                    <a:pt x="336039" y="115481"/>
                  </a:lnTo>
                  <a:lnTo>
                    <a:pt x="374690" y="92278"/>
                  </a:lnTo>
                  <a:lnTo>
                    <a:pt x="414837" y="71441"/>
                  </a:lnTo>
                  <a:lnTo>
                    <a:pt x="456381" y="53069"/>
                  </a:lnTo>
                  <a:lnTo>
                    <a:pt x="499227" y="37257"/>
                  </a:lnTo>
                  <a:lnTo>
                    <a:pt x="543278" y="24102"/>
                  </a:lnTo>
                  <a:lnTo>
                    <a:pt x="588436" y="13703"/>
                  </a:lnTo>
                  <a:lnTo>
                    <a:pt x="634605" y="6154"/>
                  </a:lnTo>
                  <a:lnTo>
                    <a:pt x="681687" y="1554"/>
                  </a:lnTo>
                  <a:lnTo>
                    <a:pt x="729587" y="0"/>
                  </a:lnTo>
                  <a:lnTo>
                    <a:pt x="777487" y="1554"/>
                  </a:lnTo>
                  <a:lnTo>
                    <a:pt x="824570" y="6154"/>
                  </a:lnTo>
                  <a:lnTo>
                    <a:pt x="870739" y="13703"/>
                  </a:lnTo>
                  <a:lnTo>
                    <a:pt x="915897" y="24103"/>
                  </a:lnTo>
                  <a:lnTo>
                    <a:pt x="924262" y="26600"/>
                  </a:lnTo>
                  <a:lnTo>
                    <a:pt x="729587" y="26600"/>
                  </a:lnTo>
                  <a:lnTo>
                    <a:pt x="681527" y="28225"/>
                  </a:lnTo>
                  <a:lnTo>
                    <a:pt x="634326" y="33030"/>
                  </a:lnTo>
                  <a:lnTo>
                    <a:pt x="588089" y="40908"/>
                  </a:lnTo>
                  <a:lnTo>
                    <a:pt x="542921" y="51755"/>
                  </a:lnTo>
                  <a:lnTo>
                    <a:pt x="498928" y="65465"/>
                  </a:lnTo>
                  <a:lnTo>
                    <a:pt x="456215" y="81932"/>
                  </a:lnTo>
                  <a:lnTo>
                    <a:pt x="414888" y="101052"/>
                  </a:lnTo>
                  <a:lnTo>
                    <a:pt x="375052" y="122718"/>
                  </a:lnTo>
                  <a:lnTo>
                    <a:pt x="336814" y="146825"/>
                  </a:lnTo>
                  <a:lnTo>
                    <a:pt x="300277" y="173267"/>
                  </a:lnTo>
                  <a:lnTo>
                    <a:pt x="265549" y="201939"/>
                  </a:lnTo>
                  <a:lnTo>
                    <a:pt x="232733" y="232736"/>
                  </a:lnTo>
                  <a:lnTo>
                    <a:pt x="201937" y="265551"/>
                  </a:lnTo>
                  <a:lnTo>
                    <a:pt x="173265" y="300280"/>
                  </a:lnTo>
                  <a:lnTo>
                    <a:pt x="146823" y="336817"/>
                  </a:lnTo>
                  <a:lnTo>
                    <a:pt x="122717" y="375056"/>
                  </a:lnTo>
                  <a:lnTo>
                    <a:pt x="101051" y="414892"/>
                  </a:lnTo>
                  <a:lnTo>
                    <a:pt x="81867" y="456389"/>
                  </a:lnTo>
                  <a:lnTo>
                    <a:pt x="65465" y="498933"/>
                  </a:lnTo>
                  <a:lnTo>
                    <a:pt x="51755" y="542927"/>
                  </a:lnTo>
                  <a:lnTo>
                    <a:pt x="40908" y="588096"/>
                  </a:lnTo>
                  <a:lnTo>
                    <a:pt x="33030" y="634334"/>
                  </a:lnTo>
                  <a:lnTo>
                    <a:pt x="28220" y="681696"/>
                  </a:lnTo>
                  <a:lnTo>
                    <a:pt x="26600" y="729595"/>
                  </a:lnTo>
                  <a:lnTo>
                    <a:pt x="28225" y="777655"/>
                  </a:lnTo>
                  <a:lnTo>
                    <a:pt x="33030" y="824856"/>
                  </a:lnTo>
                  <a:lnTo>
                    <a:pt x="40908" y="871094"/>
                  </a:lnTo>
                  <a:lnTo>
                    <a:pt x="51755" y="916262"/>
                  </a:lnTo>
                  <a:lnTo>
                    <a:pt x="65465" y="960255"/>
                  </a:lnTo>
                  <a:lnTo>
                    <a:pt x="81932" y="1002968"/>
                  </a:lnTo>
                  <a:lnTo>
                    <a:pt x="101077" y="1044342"/>
                  </a:lnTo>
                  <a:lnTo>
                    <a:pt x="122717" y="1084130"/>
                  </a:lnTo>
                  <a:lnTo>
                    <a:pt x="146823" y="1122369"/>
                  </a:lnTo>
                  <a:lnTo>
                    <a:pt x="173265" y="1158905"/>
                  </a:lnTo>
                  <a:lnTo>
                    <a:pt x="201937" y="1193633"/>
                  </a:lnTo>
                  <a:lnTo>
                    <a:pt x="232733" y="1226448"/>
                  </a:lnTo>
                  <a:lnTo>
                    <a:pt x="265549" y="1257244"/>
                  </a:lnTo>
                  <a:lnTo>
                    <a:pt x="300277" y="1285916"/>
                  </a:lnTo>
                  <a:lnTo>
                    <a:pt x="336814" y="1312358"/>
                  </a:lnTo>
                  <a:lnTo>
                    <a:pt x="375052" y="1336464"/>
                  </a:lnTo>
                  <a:lnTo>
                    <a:pt x="414888" y="1358129"/>
                  </a:lnTo>
                  <a:lnTo>
                    <a:pt x="456215" y="1377248"/>
                  </a:lnTo>
                  <a:lnTo>
                    <a:pt x="498928" y="1393715"/>
                  </a:lnTo>
                  <a:lnTo>
                    <a:pt x="542921" y="1407425"/>
                  </a:lnTo>
                  <a:lnTo>
                    <a:pt x="588089" y="1418272"/>
                  </a:lnTo>
                  <a:lnTo>
                    <a:pt x="634326" y="1426150"/>
                  </a:lnTo>
                  <a:lnTo>
                    <a:pt x="681527" y="1430954"/>
                  </a:lnTo>
                  <a:lnTo>
                    <a:pt x="729587" y="1432579"/>
                  </a:lnTo>
                  <a:lnTo>
                    <a:pt x="924236" y="1432579"/>
                  </a:lnTo>
                  <a:lnTo>
                    <a:pt x="915897" y="1435069"/>
                  </a:lnTo>
                  <a:lnTo>
                    <a:pt x="870738" y="1445468"/>
                  </a:lnTo>
                  <a:lnTo>
                    <a:pt x="824569" y="1453016"/>
                  </a:lnTo>
                  <a:lnTo>
                    <a:pt x="777486" y="1457616"/>
                  </a:lnTo>
                  <a:lnTo>
                    <a:pt x="729587" y="1459171"/>
                  </a:lnTo>
                  <a:close/>
                </a:path>
                <a:path w="1459230" h="1459229">
                  <a:moveTo>
                    <a:pt x="924236" y="1432579"/>
                  </a:moveTo>
                  <a:lnTo>
                    <a:pt x="729587" y="1432579"/>
                  </a:lnTo>
                  <a:lnTo>
                    <a:pt x="777646" y="1430954"/>
                  </a:lnTo>
                  <a:lnTo>
                    <a:pt x="824847" y="1426150"/>
                  </a:lnTo>
                  <a:lnTo>
                    <a:pt x="871084" y="1418271"/>
                  </a:lnTo>
                  <a:lnTo>
                    <a:pt x="916252" y="1407424"/>
                  </a:lnTo>
                  <a:lnTo>
                    <a:pt x="960245" y="1393715"/>
                  </a:lnTo>
                  <a:lnTo>
                    <a:pt x="1002958" y="1377247"/>
                  </a:lnTo>
                  <a:lnTo>
                    <a:pt x="1044285" y="1358128"/>
                  </a:lnTo>
                  <a:lnTo>
                    <a:pt x="1084121" y="1336463"/>
                  </a:lnTo>
                  <a:lnTo>
                    <a:pt x="1122360" y="1312356"/>
                  </a:lnTo>
                  <a:lnTo>
                    <a:pt x="1158897" y="1285914"/>
                  </a:lnTo>
                  <a:lnTo>
                    <a:pt x="1193626" y="1257242"/>
                  </a:lnTo>
                  <a:lnTo>
                    <a:pt x="1226442" y="1226446"/>
                  </a:lnTo>
                  <a:lnTo>
                    <a:pt x="1257239" y="1193631"/>
                  </a:lnTo>
                  <a:lnTo>
                    <a:pt x="1285911" y="1158903"/>
                  </a:lnTo>
                  <a:lnTo>
                    <a:pt x="1312353" y="1122366"/>
                  </a:lnTo>
                  <a:lnTo>
                    <a:pt x="1336460" y="1084128"/>
                  </a:lnTo>
                  <a:lnTo>
                    <a:pt x="1358126" y="1044292"/>
                  </a:lnTo>
                  <a:lnTo>
                    <a:pt x="1377311" y="1002797"/>
                  </a:lnTo>
                  <a:lnTo>
                    <a:pt x="1393713" y="960255"/>
                  </a:lnTo>
                  <a:lnTo>
                    <a:pt x="1407423" y="916262"/>
                  </a:lnTo>
                  <a:lnTo>
                    <a:pt x="1418271" y="871094"/>
                  </a:lnTo>
                  <a:lnTo>
                    <a:pt x="1426149" y="824856"/>
                  </a:lnTo>
                  <a:lnTo>
                    <a:pt x="1430959" y="777494"/>
                  </a:lnTo>
                  <a:lnTo>
                    <a:pt x="1432579" y="729595"/>
                  </a:lnTo>
                  <a:lnTo>
                    <a:pt x="1430954" y="681535"/>
                  </a:lnTo>
                  <a:lnTo>
                    <a:pt x="1426149" y="634334"/>
                  </a:lnTo>
                  <a:lnTo>
                    <a:pt x="1418271" y="588096"/>
                  </a:lnTo>
                  <a:lnTo>
                    <a:pt x="1407424" y="542927"/>
                  </a:lnTo>
                  <a:lnTo>
                    <a:pt x="1393714" y="498933"/>
                  </a:lnTo>
                  <a:lnTo>
                    <a:pt x="1377246" y="456220"/>
                  </a:lnTo>
                  <a:lnTo>
                    <a:pt x="1358099" y="414843"/>
                  </a:lnTo>
                  <a:lnTo>
                    <a:pt x="1336460" y="375056"/>
                  </a:lnTo>
                  <a:lnTo>
                    <a:pt x="1312353" y="336817"/>
                  </a:lnTo>
                  <a:lnTo>
                    <a:pt x="1285911" y="300280"/>
                  </a:lnTo>
                  <a:lnTo>
                    <a:pt x="1257239" y="265551"/>
                  </a:lnTo>
                  <a:lnTo>
                    <a:pt x="1226442" y="232736"/>
                  </a:lnTo>
                  <a:lnTo>
                    <a:pt x="1193626" y="201939"/>
                  </a:lnTo>
                  <a:lnTo>
                    <a:pt x="1158897" y="173267"/>
                  </a:lnTo>
                  <a:lnTo>
                    <a:pt x="1122360" y="146825"/>
                  </a:lnTo>
                  <a:lnTo>
                    <a:pt x="1084121" y="122718"/>
                  </a:lnTo>
                  <a:lnTo>
                    <a:pt x="1044285" y="101052"/>
                  </a:lnTo>
                  <a:lnTo>
                    <a:pt x="1002958" y="81932"/>
                  </a:lnTo>
                  <a:lnTo>
                    <a:pt x="960245" y="65465"/>
                  </a:lnTo>
                  <a:lnTo>
                    <a:pt x="916252" y="51755"/>
                  </a:lnTo>
                  <a:lnTo>
                    <a:pt x="871084" y="40908"/>
                  </a:lnTo>
                  <a:lnTo>
                    <a:pt x="824847" y="33030"/>
                  </a:lnTo>
                  <a:lnTo>
                    <a:pt x="777646" y="28225"/>
                  </a:lnTo>
                  <a:lnTo>
                    <a:pt x="729587" y="26600"/>
                  </a:lnTo>
                  <a:lnTo>
                    <a:pt x="924262" y="26600"/>
                  </a:lnTo>
                  <a:lnTo>
                    <a:pt x="1002794" y="53069"/>
                  </a:lnTo>
                  <a:lnTo>
                    <a:pt x="1044339" y="71442"/>
                  </a:lnTo>
                  <a:lnTo>
                    <a:pt x="1084486" y="92278"/>
                  </a:lnTo>
                  <a:lnTo>
                    <a:pt x="1123137" y="115482"/>
                  </a:lnTo>
                  <a:lnTo>
                    <a:pt x="1160196" y="140956"/>
                  </a:lnTo>
                  <a:lnTo>
                    <a:pt x="1195567" y="168603"/>
                  </a:lnTo>
                  <a:lnTo>
                    <a:pt x="1229152" y="198326"/>
                  </a:lnTo>
                  <a:lnTo>
                    <a:pt x="1260854" y="230029"/>
                  </a:lnTo>
                  <a:lnTo>
                    <a:pt x="1290576" y="263614"/>
                  </a:lnTo>
                  <a:lnTo>
                    <a:pt x="1318223" y="298985"/>
                  </a:lnTo>
                  <a:lnTo>
                    <a:pt x="1343696" y="336045"/>
                  </a:lnTo>
                  <a:lnTo>
                    <a:pt x="1366898" y="374697"/>
                  </a:lnTo>
                  <a:lnTo>
                    <a:pt x="1387756" y="414892"/>
                  </a:lnTo>
                  <a:lnTo>
                    <a:pt x="1406107" y="456389"/>
                  </a:lnTo>
                  <a:lnTo>
                    <a:pt x="1421918" y="499235"/>
                  </a:lnTo>
                  <a:lnTo>
                    <a:pt x="1435072" y="543286"/>
                  </a:lnTo>
                  <a:lnTo>
                    <a:pt x="1445471" y="588444"/>
                  </a:lnTo>
                  <a:lnTo>
                    <a:pt x="1453019" y="634613"/>
                  </a:lnTo>
                  <a:lnTo>
                    <a:pt x="1457619" y="681696"/>
                  </a:lnTo>
                  <a:lnTo>
                    <a:pt x="1459174" y="729595"/>
                  </a:lnTo>
                  <a:lnTo>
                    <a:pt x="1457603" y="777655"/>
                  </a:lnTo>
                  <a:lnTo>
                    <a:pt x="1453019" y="824576"/>
                  </a:lnTo>
                  <a:lnTo>
                    <a:pt x="1445471" y="870744"/>
                  </a:lnTo>
                  <a:lnTo>
                    <a:pt x="1435072" y="915901"/>
                  </a:lnTo>
                  <a:lnTo>
                    <a:pt x="1421918" y="959951"/>
                  </a:lnTo>
                  <a:lnTo>
                    <a:pt x="1406031" y="1002968"/>
                  </a:lnTo>
                  <a:lnTo>
                    <a:pt x="1387734" y="1044342"/>
                  </a:lnTo>
                  <a:lnTo>
                    <a:pt x="1366898" y="1084488"/>
                  </a:lnTo>
                  <a:lnTo>
                    <a:pt x="1343695" y="1123138"/>
                  </a:lnTo>
                  <a:lnTo>
                    <a:pt x="1318222" y="1160197"/>
                  </a:lnTo>
                  <a:lnTo>
                    <a:pt x="1290575" y="1195567"/>
                  </a:lnTo>
                  <a:lnTo>
                    <a:pt x="1260853" y="1229151"/>
                  </a:lnTo>
                  <a:lnTo>
                    <a:pt x="1229150" y="1260853"/>
                  </a:lnTo>
                  <a:lnTo>
                    <a:pt x="1195566" y="1290575"/>
                  </a:lnTo>
                  <a:lnTo>
                    <a:pt x="1160195" y="1318221"/>
                  </a:lnTo>
                  <a:lnTo>
                    <a:pt x="1123136" y="1343694"/>
                  </a:lnTo>
                  <a:lnTo>
                    <a:pt x="1084484" y="1366897"/>
                  </a:lnTo>
                  <a:lnTo>
                    <a:pt x="1044338" y="1387732"/>
                  </a:lnTo>
                  <a:lnTo>
                    <a:pt x="1002793" y="1406104"/>
                  </a:lnTo>
                  <a:lnTo>
                    <a:pt x="959947" y="1421915"/>
                  </a:lnTo>
                  <a:lnTo>
                    <a:pt x="924236" y="1432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" name="object 10"/>
          <p:cNvGrpSpPr/>
          <p:nvPr/>
        </p:nvGrpSpPr>
        <p:grpSpPr>
          <a:xfrm>
            <a:off x="14573288" y="6500822"/>
            <a:ext cx="3714712" cy="1143008"/>
            <a:chOff x="12012653" y="4369994"/>
            <a:chExt cx="5012690" cy="1459230"/>
          </a:xfrm>
        </p:grpSpPr>
        <p:sp>
          <p:nvSpPr>
            <p:cNvPr id="51" name="object 11"/>
            <p:cNvSpPr/>
            <p:nvPr/>
          </p:nvSpPr>
          <p:spPr>
            <a:xfrm>
              <a:off x="12012653" y="5462872"/>
              <a:ext cx="1057275" cy="19050"/>
            </a:xfrm>
            <a:custGeom>
              <a:avLst/>
              <a:gdLst/>
              <a:ahLst/>
              <a:cxnLst/>
              <a:rect l="l" t="t" r="r" b="b"/>
              <a:pathLst>
                <a:path w="1057275" h="19050">
                  <a:moveTo>
                    <a:pt x="1057274" y="19049"/>
                  </a:moveTo>
                  <a:lnTo>
                    <a:pt x="0" y="19049"/>
                  </a:lnTo>
                  <a:lnTo>
                    <a:pt x="0" y="0"/>
                  </a:lnTo>
                  <a:lnTo>
                    <a:pt x="1057274" y="0"/>
                  </a:lnTo>
                  <a:lnTo>
                    <a:pt x="1057274" y="19049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2"/>
            <p:cNvSpPr/>
            <p:nvPr/>
          </p:nvSpPr>
          <p:spPr>
            <a:xfrm>
              <a:off x="12739444" y="4500539"/>
              <a:ext cx="4285615" cy="1226185"/>
            </a:xfrm>
            <a:custGeom>
              <a:avLst/>
              <a:gdLst/>
              <a:ahLst/>
              <a:cxnLst/>
              <a:rect l="l" t="t" r="r" b="b"/>
              <a:pathLst>
                <a:path w="4285615" h="1226185">
                  <a:moveTo>
                    <a:pt x="3672746" y="1225748"/>
                  </a:moveTo>
                  <a:lnTo>
                    <a:pt x="586831" y="1225748"/>
                  </a:lnTo>
                  <a:lnTo>
                    <a:pt x="586831" y="1221432"/>
                  </a:lnTo>
                  <a:lnTo>
                    <a:pt x="538766" y="1217604"/>
                  </a:lnTo>
                  <a:lnTo>
                    <a:pt x="491760" y="1210102"/>
                  </a:lnTo>
                  <a:lnTo>
                    <a:pt x="445964" y="1199072"/>
                  </a:lnTo>
                  <a:lnTo>
                    <a:pt x="401530" y="1184659"/>
                  </a:lnTo>
                  <a:lnTo>
                    <a:pt x="358611" y="1167010"/>
                  </a:lnTo>
                  <a:lnTo>
                    <a:pt x="317359" y="1146268"/>
                  </a:lnTo>
                  <a:lnTo>
                    <a:pt x="277925" y="1122582"/>
                  </a:lnTo>
                  <a:lnTo>
                    <a:pt x="240462" y="1096095"/>
                  </a:lnTo>
                  <a:lnTo>
                    <a:pt x="205122" y="1066954"/>
                  </a:lnTo>
                  <a:lnTo>
                    <a:pt x="172058" y="1035304"/>
                  </a:lnTo>
                  <a:lnTo>
                    <a:pt x="141420" y="1001291"/>
                  </a:lnTo>
                  <a:lnTo>
                    <a:pt x="113362" y="965061"/>
                  </a:lnTo>
                  <a:lnTo>
                    <a:pt x="88034" y="926759"/>
                  </a:lnTo>
                  <a:lnTo>
                    <a:pt x="65591" y="886531"/>
                  </a:lnTo>
                  <a:lnTo>
                    <a:pt x="46183" y="844522"/>
                  </a:lnTo>
                  <a:lnTo>
                    <a:pt x="29962" y="800879"/>
                  </a:lnTo>
                  <a:lnTo>
                    <a:pt x="17082" y="755747"/>
                  </a:lnTo>
                  <a:lnTo>
                    <a:pt x="7693" y="709272"/>
                  </a:lnTo>
                  <a:lnTo>
                    <a:pt x="1948" y="661599"/>
                  </a:lnTo>
                  <a:lnTo>
                    <a:pt x="0" y="612874"/>
                  </a:lnTo>
                  <a:lnTo>
                    <a:pt x="1917" y="564149"/>
                  </a:lnTo>
                  <a:lnTo>
                    <a:pt x="7577" y="516475"/>
                  </a:lnTo>
                  <a:lnTo>
                    <a:pt x="16834" y="470000"/>
                  </a:lnTo>
                  <a:lnTo>
                    <a:pt x="29548" y="424868"/>
                  </a:lnTo>
                  <a:lnTo>
                    <a:pt x="45576" y="381225"/>
                  </a:lnTo>
                  <a:lnTo>
                    <a:pt x="64775" y="339217"/>
                  </a:lnTo>
                  <a:lnTo>
                    <a:pt x="87004" y="298989"/>
                  </a:lnTo>
                  <a:lnTo>
                    <a:pt x="112119" y="260687"/>
                  </a:lnTo>
                  <a:lnTo>
                    <a:pt x="139978" y="224457"/>
                  </a:lnTo>
                  <a:lnTo>
                    <a:pt x="170440" y="190444"/>
                  </a:lnTo>
                  <a:lnTo>
                    <a:pt x="203360" y="158794"/>
                  </a:lnTo>
                  <a:lnTo>
                    <a:pt x="238598" y="129653"/>
                  </a:lnTo>
                  <a:lnTo>
                    <a:pt x="276011" y="103166"/>
                  </a:lnTo>
                  <a:lnTo>
                    <a:pt x="315456" y="79479"/>
                  </a:lnTo>
                  <a:lnTo>
                    <a:pt x="356791" y="58738"/>
                  </a:lnTo>
                  <a:lnTo>
                    <a:pt x="399873" y="41088"/>
                  </a:lnTo>
                  <a:lnTo>
                    <a:pt x="444561" y="26675"/>
                  </a:lnTo>
                  <a:lnTo>
                    <a:pt x="490712" y="15645"/>
                  </a:lnTo>
                  <a:lnTo>
                    <a:pt x="538182" y="8143"/>
                  </a:lnTo>
                  <a:lnTo>
                    <a:pt x="586831" y="4316"/>
                  </a:lnTo>
                  <a:lnTo>
                    <a:pt x="586831" y="0"/>
                  </a:lnTo>
                  <a:lnTo>
                    <a:pt x="3672746" y="0"/>
                  </a:lnTo>
                  <a:lnTo>
                    <a:pt x="3720951" y="1855"/>
                  </a:lnTo>
                  <a:lnTo>
                    <a:pt x="3768086" y="7329"/>
                  </a:lnTo>
                  <a:lnTo>
                    <a:pt x="3814019" y="16282"/>
                  </a:lnTo>
                  <a:lnTo>
                    <a:pt x="3858618" y="28573"/>
                  </a:lnTo>
                  <a:lnTo>
                    <a:pt x="3901753" y="44064"/>
                  </a:lnTo>
                  <a:lnTo>
                    <a:pt x="3943291" y="62613"/>
                  </a:lnTo>
                  <a:lnTo>
                    <a:pt x="3983102" y="84082"/>
                  </a:lnTo>
                  <a:lnTo>
                    <a:pt x="4021053" y="108330"/>
                  </a:lnTo>
                  <a:lnTo>
                    <a:pt x="4057014" y="135218"/>
                  </a:lnTo>
                  <a:lnTo>
                    <a:pt x="4090854" y="164606"/>
                  </a:lnTo>
                  <a:lnTo>
                    <a:pt x="4122440" y="196353"/>
                  </a:lnTo>
                  <a:lnTo>
                    <a:pt x="4151641" y="230321"/>
                  </a:lnTo>
                  <a:lnTo>
                    <a:pt x="4178326" y="266370"/>
                  </a:lnTo>
                  <a:lnTo>
                    <a:pt x="4202364" y="304359"/>
                  </a:lnTo>
                  <a:lnTo>
                    <a:pt x="4223624" y="344148"/>
                  </a:lnTo>
                  <a:lnTo>
                    <a:pt x="4241973" y="385599"/>
                  </a:lnTo>
                  <a:lnTo>
                    <a:pt x="4257280" y="428571"/>
                  </a:lnTo>
                  <a:lnTo>
                    <a:pt x="4269415" y="472924"/>
                  </a:lnTo>
                  <a:lnTo>
                    <a:pt x="4278245" y="518519"/>
                  </a:lnTo>
                  <a:lnTo>
                    <a:pt x="4283640" y="565215"/>
                  </a:lnTo>
                  <a:lnTo>
                    <a:pt x="4285467" y="612874"/>
                  </a:lnTo>
                  <a:lnTo>
                    <a:pt x="4283612" y="660532"/>
                  </a:lnTo>
                  <a:lnTo>
                    <a:pt x="4278139" y="707229"/>
                  </a:lnTo>
                  <a:lnTo>
                    <a:pt x="4269188" y="752823"/>
                  </a:lnTo>
                  <a:lnTo>
                    <a:pt x="4256900" y="797177"/>
                  </a:lnTo>
                  <a:lnTo>
                    <a:pt x="4241414" y="840148"/>
                  </a:lnTo>
                  <a:lnTo>
                    <a:pt x="4222869" y="881599"/>
                  </a:lnTo>
                  <a:lnTo>
                    <a:pt x="4201405" y="921389"/>
                  </a:lnTo>
                  <a:lnTo>
                    <a:pt x="4177163" y="959378"/>
                  </a:lnTo>
                  <a:lnTo>
                    <a:pt x="4150282" y="995426"/>
                  </a:lnTo>
                  <a:lnTo>
                    <a:pt x="4120902" y="1029394"/>
                  </a:lnTo>
                  <a:lnTo>
                    <a:pt x="4089162" y="1061142"/>
                  </a:lnTo>
                  <a:lnTo>
                    <a:pt x="4055203" y="1090529"/>
                  </a:lnTo>
                  <a:lnTo>
                    <a:pt x="4019163" y="1117417"/>
                  </a:lnTo>
                  <a:lnTo>
                    <a:pt x="3981184" y="1141666"/>
                  </a:lnTo>
                  <a:lnTo>
                    <a:pt x="3941404" y="1163134"/>
                  </a:lnTo>
                  <a:lnTo>
                    <a:pt x="3899964" y="1181684"/>
                  </a:lnTo>
                  <a:lnTo>
                    <a:pt x="3857003" y="1197174"/>
                  </a:lnTo>
                  <a:lnTo>
                    <a:pt x="3812660" y="1209465"/>
                  </a:lnTo>
                  <a:lnTo>
                    <a:pt x="3767077" y="1218418"/>
                  </a:lnTo>
                  <a:lnTo>
                    <a:pt x="3720392" y="1223892"/>
                  </a:lnTo>
                  <a:lnTo>
                    <a:pt x="3672746" y="1225748"/>
                  </a:lnTo>
                  <a:close/>
                </a:path>
              </a:pathLst>
            </a:custGeom>
            <a:solidFill>
              <a:srgbClr val="0C7B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436771" y="4383302"/>
              <a:ext cx="1433071" cy="1432576"/>
            </a:xfrm>
            <a:prstGeom prst="rect">
              <a:avLst/>
            </a:prstGeom>
          </p:spPr>
        </p:pic>
        <p:sp>
          <p:nvSpPr>
            <p:cNvPr id="54" name="object 14"/>
            <p:cNvSpPr/>
            <p:nvPr/>
          </p:nvSpPr>
          <p:spPr>
            <a:xfrm>
              <a:off x="12423719" y="4369994"/>
              <a:ext cx="1459230" cy="1459230"/>
            </a:xfrm>
            <a:custGeom>
              <a:avLst/>
              <a:gdLst/>
              <a:ahLst/>
              <a:cxnLst/>
              <a:rect l="l" t="t" r="r" b="b"/>
              <a:pathLst>
                <a:path w="1459230" h="1459229">
                  <a:moveTo>
                    <a:pt x="729587" y="1459171"/>
                  </a:moveTo>
                  <a:lnTo>
                    <a:pt x="681687" y="1457616"/>
                  </a:lnTo>
                  <a:lnTo>
                    <a:pt x="634604" y="1453016"/>
                  </a:lnTo>
                  <a:lnTo>
                    <a:pt x="588435" y="1445468"/>
                  </a:lnTo>
                  <a:lnTo>
                    <a:pt x="543276" y="1435069"/>
                  </a:lnTo>
                  <a:lnTo>
                    <a:pt x="499226" y="1421915"/>
                  </a:lnTo>
                  <a:lnTo>
                    <a:pt x="456379" y="1406104"/>
                  </a:lnTo>
                  <a:lnTo>
                    <a:pt x="414835" y="1387732"/>
                  </a:lnTo>
                  <a:lnTo>
                    <a:pt x="374688" y="1366896"/>
                  </a:lnTo>
                  <a:lnTo>
                    <a:pt x="336037" y="1343693"/>
                  </a:lnTo>
                  <a:lnTo>
                    <a:pt x="298977" y="1318220"/>
                  </a:lnTo>
                  <a:lnTo>
                    <a:pt x="263607" y="1290574"/>
                  </a:lnTo>
                  <a:lnTo>
                    <a:pt x="230022" y="1260852"/>
                  </a:lnTo>
                  <a:lnTo>
                    <a:pt x="198320" y="1229150"/>
                  </a:lnTo>
                  <a:lnTo>
                    <a:pt x="168597" y="1195566"/>
                  </a:lnTo>
                  <a:lnTo>
                    <a:pt x="140951" y="1160196"/>
                  </a:lnTo>
                  <a:lnTo>
                    <a:pt x="115478" y="1123137"/>
                  </a:lnTo>
                  <a:lnTo>
                    <a:pt x="92275" y="1084486"/>
                  </a:lnTo>
                  <a:lnTo>
                    <a:pt x="71418" y="1044292"/>
                  </a:lnTo>
                  <a:lnTo>
                    <a:pt x="53067" y="1002797"/>
                  </a:lnTo>
                  <a:lnTo>
                    <a:pt x="37255" y="959951"/>
                  </a:lnTo>
                  <a:lnTo>
                    <a:pt x="24102" y="915901"/>
                  </a:lnTo>
                  <a:lnTo>
                    <a:pt x="13702" y="870744"/>
                  </a:lnTo>
                  <a:lnTo>
                    <a:pt x="6154" y="824576"/>
                  </a:lnTo>
                  <a:lnTo>
                    <a:pt x="1554" y="777494"/>
                  </a:lnTo>
                  <a:lnTo>
                    <a:pt x="0" y="729595"/>
                  </a:lnTo>
                  <a:lnTo>
                    <a:pt x="1570" y="681535"/>
                  </a:lnTo>
                  <a:lnTo>
                    <a:pt x="6154" y="634613"/>
                  </a:lnTo>
                  <a:lnTo>
                    <a:pt x="13702" y="588444"/>
                  </a:lnTo>
                  <a:lnTo>
                    <a:pt x="24102" y="543286"/>
                  </a:lnTo>
                  <a:lnTo>
                    <a:pt x="37256" y="499235"/>
                  </a:lnTo>
                  <a:lnTo>
                    <a:pt x="53142" y="456220"/>
                  </a:lnTo>
                  <a:lnTo>
                    <a:pt x="71440" y="414843"/>
                  </a:lnTo>
                  <a:lnTo>
                    <a:pt x="92276" y="374696"/>
                  </a:lnTo>
                  <a:lnTo>
                    <a:pt x="115479" y="336044"/>
                  </a:lnTo>
                  <a:lnTo>
                    <a:pt x="140953" y="298984"/>
                  </a:lnTo>
                  <a:lnTo>
                    <a:pt x="168599" y="263613"/>
                  </a:lnTo>
                  <a:lnTo>
                    <a:pt x="198322" y="230028"/>
                  </a:lnTo>
                  <a:lnTo>
                    <a:pt x="230024" y="198325"/>
                  </a:lnTo>
                  <a:lnTo>
                    <a:pt x="263609" y="168602"/>
                  </a:lnTo>
                  <a:lnTo>
                    <a:pt x="298980" y="140955"/>
                  </a:lnTo>
                  <a:lnTo>
                    <a:pt x="336039" y="115481"/>
                  </a:lnTo>
                  <a:lnTo>
                    <a:pt x="374690" y="92278"/>
                  </a:lnTo>
                  <a:lnTo>
                    <a:pt x="414837" y="71441"/>
                  </a:lnTo>
                  <a:lnTo>
                    <a:pt x="456381" y="53069"/>
                  </a:lnTo>
                  <a:lnTo>
                    <a:pt x="499227" y="37257"/>
                  </a:lnTo>
                  <a:lnTo>
                    <a:pt x="543278" y="24102"/>
                  </a:lnTo>
                  <a:lnTo>
                    <a:pt x="588436" y="13703"/>
                  </a:lnTo>
                  <a:lnTo>
                    <a:pt x="634605" y="6154"/>
                  </a:lnTo>
                  <a:lnTo>
                    <a:pt x="681687" y="1554"/>
                  </a:lnTo>
                  <a:lnTo>
                    <a:pt x="729587" y="0"/>
                  </a:lnTo>
                  <a:lnTo>
                    <a:pt x="777487" y="1554"/>
                  </a:lnTo>
                  <a:lnTo>
                    <a:pt x="824570" y="6154"/>
                  </a:lnTo>
                  <a:lnTo>
                    <a:pt x="870739" y="13703"/>
                  </a:lnTo>
                  <a:lnTo>
                    <a:pt x="915897" y="24103"/>
                  </a:lnTo>
                  <a:lnTo>
                    <a:pt x="924262" y="26600"/>
                  </a:lnTo>
                  <a:lnTo>
                    <a:pt x="729587" y="26600"/>
                  </a:lnTo>
                  <a:lnTo>
                    <a:pt x="681527" y="28225"/>
                  </a:lnTo>
                  <a:lnTo>
                    <a:pt x="634326" y="33030"/>
                  </a:lnTo>
                  <a:lnTo>
                    <a:pt x="588089" y="40908"/>
                  </a:lnTo>
                  <a:lnTo>
                    <a:pt x="542921" y="51755"/>
                  </a:lnTo>
                  <a:lnTo>
                    <a:pt x="498928" y="65465"/>
                  </a:lnTo>
                  <a:lnTo>
                    <a:pt x="456215" y="81932"/>
                  </a:lnTo>
                  <a:lnTo>
                    <a:pt x="414888" y="101052"/>
                  </a:lnTo>
                  <a:lnTo>
                    <a:pt x="375052" y="122718"/>
                  </a:lnTo>
                  <a:lnTo>
                    <a:pt x="336814" y="146825"/>
                  </a:lnTo>
                  <a:lnTo>
                    <a:pt x="300277" y="173267"/>
                  </a:lnTo>
                  <a:lnTo>
                    <a:pt x="265549" y="201939"/>
                  </a:lnTo>
                  <a:lnTo>
                    <a:pt x="232733" y="232736"/>
                  </a:lnTo>
                  <a:lnTo>
                    <a:pt x="201937" y="265551"/>
                  </a:lnTo>
                  <a:lnTo>
                    <a:pt x="173265" y="300280"/>
                  </a:lnTo>
                  <a:lnTo>
                    <a:pt x="146823" y="336817"/>
                  </a:lnTo>
                  <a:lnTo>
                    <a:pt x="122717" y="375056"/>
                  </a:lnTo>
                  <a:lnTo>
                    <a:pt x="101051" y="414892"/>
                  </a:lnTo>
                  <a:lnTo>
                    <a:pt x="81867" y="456389"/>
                  </a:lnTo>
                  <a:lnTo>
                    <a:pt x="65465" y="498933"/>
                  </a:lnTo>
                  <a:lnTo>
                    <a:pt x="51755" y="542927"/>
                  </a:lnTo>
                  <a:lnTo>
                    <a:pt x="40908" y="588096"/>
                  </a:lnTo>
                  <a:lnTo>
                    <a:pt x="33030" y="634334"/>
                  </a:lnTo>
                  <a:lnTo>
                    <a:pt x="28220" y="681696"/>
                  </a:lnTo>
                  <a:lnTo>
                    <a:pt x="26600" y="729595"/>
                  </a:lnTo>
                  <a:lnTo>
                    <a:pt x="28225" y="777655"/>
                  </a:lnTo>
                  <a:lnTo>
                    <a:pt x="33030" y="824856"/>
                  </a:lnTo>
                  <a:lnTo>
                    <a:pt x="40908" y="871094"/>
                  </a:lnTo>
                  <a:lnTo>
                    <a:pt x="51755" y="916262"/>
                  </a:lnTo>
                  <a:lnTo>
                    <a:pt x="65465" y="960255"/>
                  </a:lnTo>
                  <a:lnTo>
                    <a:pt x="81932" y="1002968"/>
                  </a:lnTo>
                  <a:lnTo>
                    <a:pt x="101077" y="1044342"/>
                  </a:lnTo>
                  <a:lnTo>
                    <a:pt x="122717" y="1084130"/>
                  </a:lnTo>
                  <a:lnTo>
                    <a:pt x="146823" y="1122369"/>
                  </a:lnTo>
                  <a:lnTo>
                    <a:pt x="173265" y="1158905"/>
                  </a:lnTo>
                  <a:lnTo>
                    <a:pt x="201937" y="1193633"/>
                  </a:lnTo>
                  <a:lnTo>
                    <a:pt x="232733" y="1226448"/>
                  </a:lnTo>
                  <a:lnTo>
                    <a:pt x="265549" y="1257244"/>
                  </a:lnTo>
                  <a:lnTo>
                    <a:pt x="300277" y="1285916"/>
                  </a:lnTo>
                  <a:lnTo>
                    <a:pt x="336814" y="1312358"/>
                  </a:lnTo>
                  <a:lnTo>
                    <a:pt x="375052" y="1336464"/>
                  </a:lnTo>
                  <a:lnTo>
                    <a:pt x="414888" y="1358129"/>
                  </a:lnTo>
                  <a:lnTo>
                    <a:pt x="456215" y="1377248"/>
                  </a:lnTo>
                  <a:lnTo>
                    <a:pt x="498928" y="1393715"/>
                  </a:lnTo>
                  <a:lnTo>
                    <a:pt x="542921" y="1407425"/>
                  </a:lnTo>
                  <a:lnTo>
                    <a:pt x="588089" y="1418272"/>
                  </a:lnTo>
                  <a:lnTo>
                    <a:pt x="634326" y="1426150"/>
                  </a:lnTo>
                  <a:lnTo>
                    <a:pt x="681527" y="1430954"/>
                  </a:lnTo>
                  <a:lnTo>
                    <a:pt x="729587" y="1432579"/>
                  </a:lnTo>
                  <a:lnTo>
                    <a:pt x="924236" y="1432579"/>
                  </a:lnTo>
                  <a:lnTo>
                    <a:pt x="915897" y="1435069"/>
                  </a:lnTo>
                  <a:lnTo>
                    <a:pt x="870738" y="1445468"/>
                  </a:lnTo>
                  <a:lnTo>
                    <a:pt x="824569" y="1453016"/>
                  </a:lnTo>
                  <a:lnTo>
                    <a:pt x="777486" y="1457616"/>
                  </a:lnTo>
                  <a:lnTo>
                    <a:pt x="729587" y="1459171"/>
                  </a:lnTo>
                  <a:close/>
                </a:path>
                <a:path w="1459230" h="1459229">
                  <a:moveTo>
                    <a:pt x="924236" y="1432579"/>
                  </a:moveTo>
                  <a:lnTo>
                    <a:pt x="729587" y="1432579"/>
                  </a:lnTo>
                  <a:lnTo>
                    <a:pt x="777646" y="1430954"/>
                  </a:lnTo>
                  <a:lnTo>
                    <a:pt x="824847" y="1426150"/>
                  </a:lnTo>
                  <a:lnTo>
                    <a:pt x="871084" y="1418271"/>
                  </a:lnTo>
                  <a:lnTo>
                    <a:pt x="916252" y="1407424"/>
                  </a:lnTo>
                  <a:lnTo>
                    <a:pt x="960245" y="1393715"/>
                  </a:lnTo>
                  <a:lnTo>
                    <a:pt x="1002958" y="1377247"/>
                  </a:lnTo>
                  <a:lnTo>
                    <a:pt x="1044285" y="1358128"/>
                  </a:lnTo>
                  <a:lnTo>
                    <a:pt x="1084121" y="1336463"/>
                  </a:lnTo>
                  <a:lnTo>
                    <a:pt x="1122360" y="1312356"/>
                  </a:lnTo>
                  <a:lnTo>
                    <a:pt x="1158897" y="1285914"/>
                  </a:lnTo>
                  <a:lnTo>
                    <a:pt x="1193626" y="1257242"/>
                  </a:lnTo>
                  <a:lnTo>
                    <a:pt x="1226442" y="1226446"/>
                  </a:lnTo>
                  <a:lnTo>
                    <a:pt x="1257239" y="1193631"/>
                  </a:lnTo>
                  <a:lnTo>
                    <a:pt x="1285911" y="1158903"/>
                  </a:lnTo>
                  <a:lnTo>
                    <a:pt x="1312353" y="1122366"/>
                  </a:lnTo>
                  <a:lnTo>
                    <a:pt x="1336460" y="1084128"/>
                  </a:lnTo>
                  <a:lnTo>
                    <a:pt x="1358126" y="1044292"/>
                  </a:lnTo>
                  <a:lnTo>
                    <a:pt x="1377311" y="1002797"/>
                  </a:lnTo>
                  <a:lnTo>
                    <a:pt x="1393713" y="960255"/>
                  </a:lnTo>
                  <a:lnTo>
                    <a:pt x="1407423" y="916262"/>
                  </a:lnTo>
                  <a:lnTo>
                    <a:pt x="1418271" y="871094"/>
                  </a:lnTo>
                  <a:lnTo>
                    <a:pt x="1426149" y="824856"/>
                  </a:lnTo>
                  <a:lnTo>
                    <a:pt x="1430959" y="777494"/>
                  </a:lnTo>
                  <a:lnTo>
                    <a:pt x="1432579" y="729595"/>
                  </a:lnTo>
                  <a:lnTo>
                    <a:pt x="1430954" y="681535"/>
                  </a:lnTo>
                  <a:lnTo>
                    <a:pt x="1426149" y="634334"/>
                  </a:lnTo>
                  <a:lnTo>
                    <a:pt x="1418271" y="588096"/>
                  </a:lnTo>
                  <a:lnTo>
                    <a:pt x="1407424" y="542927"/>
                  </a:lnTo>
                  <a:lnTo>
                    <a:pt x="1393714" y="498933"/>
                  </a:lnTo>
                  <a:lnTo>
                    <a:pt x="1377246" y="456220"/>
                  </a:lnTo>
                  <a:lnTo>
                    <a:pt x="1358099" y="414843"/>
                  </a:lnTo>
                  <a:lnTo>
                    <a:pt x="1336460" y="375056"/>
                  </a:lnTo>
                  <a:lnTo>
                    <a:pt x="1312353" y="336817"/>
                  </a:lnTo>
                  <a:lnTo>
                    <a:pt x="1285911" y="300280"/>
                  </a:lnTo>
                  <a:lnTo>
                    <a:pt x="1257239" y="265551"/>
                  </a:lnTo>
                  <a:lnTo>
                    <a:pt x="1226442" y="232736"/>
                  </a:lnTo>
                  <a:lnTo>
                    <a:pt x="1193626" y="201939"/>
                  </a:lnTo>
                  <a:lnTo>
                    <a:pt x="1158897" y="173267"/>
                  </a:lnTo>
                  <a:lnTo>
                    <a:pt x="1122360" y="146825"/>
                  </a:lnTo>
                  <a:lnTo>
                    <a:pt x="1084121" y="122718"/>
                  </a:lnTo>
                  <a:lnTo>
                    <a:pt x="1044285" y="101052"/>
                  </a:lnTo>
                  <a:lnTo>
                    <a:pt x="1002958" y="81932"/>
                  </a:lnTo>
                  <a:lnTo>
                    <a:pt x="960245" y="65465"/>
                  </a:lnTo>
                  <a:lnTo>
                    <a:pt x="916252" y="51755"/>
                  </a:lnTo>
                  <a:lnTo>
                    <a:pt x="871084" y="40908"/>
                  </a:lnTo>
                  <a:lnTo>
                    <a:pt x="824847" y="33030"/>
                  </a:lnTo>
                  <a:lnTo>
                    <a:pt x="777646" y="28225"/>
                  </a:lnTo>
                  <a:lnTo>
                    <a:pt x="729587" y="26600"/>
                  </a:lnTo>
                  <a:lnTo>
                    <a:pt x="924262" y="26600"/>
                  </a:lnTo>
                  <a:lnTo>
                    <a:pt x="1002794" y="53069"/>
                  </a:lnTo>
                  <a:lnTo>
                    <a:pt x="1044339" y="71442"/>
                  </a:lnTo>
                  <a:lnTo>
                    <a:pt x="1084486" y="92278"/>
                  </a:lnTo>
                  <a:lnTo>
                    <a:pt x="1123137" y="115482"/>
                  </a:lnTo>
                  <a:lnTo>
                    <a:pt x="1160196" y="140956"/>
                  </a:lnTo>
                  <a:lnTo>
                    <a:pt x="1195567" y="168603"/>
                  </a:lnTo>
                  <a:lnTo>
                    <a:pt x="1229152" y="198326"/>
                  </a:lnTo>
                  <a:lnTo>
                    <a:pt x="1260854" y="230029"/>
                  </a:lnTo>
                  <a:lnTo>
                    <a:pt x="1290576" y="263614"/>
                  </a:lnTo>
                  <a:lnTo>
                    <a:pt x="1318223" y="298985"/>
                  </a:lnTo>
                  <a:lnTo>
                    <a:pt x="1343696" y="336045"/>
                  </a:lnTo>
                  <a:lnTo>
                    <a:pt x="1366898" y="374697"/>
                  </a:lnTo>
                  <a:lnTo>
                    <a:pt x="1387756" y="414892"/>
                  </a:lnTo>
                  <a:lnTo>
                    <a:pt x="1406107" y="456389"/>
                  </a:lnTo>
                  <a:lnTo>
                    <a:pt x="1421918" y="499235"/>
                  </a:lnTo>
                  <a:lnTo>
                    <a:pt x="1435072" y="543286"/>
                  </a:lnTo>
                  <a:lnTo>
                    <a:pt x="1445471" y="588444"/>
                  </a:lnTo>
                  <a:lnTo>
                    <a:pt x="1453019" y="634613"/>
                  </a:lnTo>
                  <a:lnTo>
                    <a:pt x="1457619" y="681696"/>
                  </a:lnTo>
                  <a:lnTo>
                    <a:pt x="1459174" y="729595"/>
                  </a:lnTo>
                  <a:lnTo>
                    <a:pt x="1457603" y="777655"/>
                  </a:lnTo>
                  <a:lnTo>
                    <a:pt x="1453019" y="824576"/>
                  </a:lnTo>
                  <a:lnTo>
                    <a:pt x="1445471" y="870744"/>
                  </a:lnTo>
                  <a:lnTo>
                    <a:pt x="1435072" y="915901"/>
                  </a:lnTo>
                  <a:lnTo>
                    <a:pt x="1421918" y="959951"/>
                  </a:lnTo>
                  <a:lnTo>
                    <a:pt x="1406031" y="1002968"/>
                  </a:lnTo>
                  <a:lnTo>
                    <a:pt x="1387734" y="1044342"/>
                  </a:lnTo>
                  <a:lnTo>
                    <a:pt x="1366898" y="1084488"/>
                  </a:lnTo>
                  <a:lnTo>
                    <a:pt x="1343695" y="1123138"/>
                  </a:lnTo>
                  <a:lnTo>
                    <a:pt x="1318222" y="1160197"/>
                  </a:lnTo>
                  <a:lnTo>
                    <a:pt x="1290575" y="1195567"/>
                  </a:lnTo>
                  <a:lnTo>
                    <a:pt x="1260853" y="1229151"/>
                  </a:lnTo>
                  <a:lnTo>
                    <a:pt x="1229150" y="1260853"/>
                  </a:lnTo>
                  <a:lnTo>
                    <a:pt x="1195566" y="1290575"/>
                  </a:lnTo>
                  <a:lnTo>
                    <a:pt x="1160195" y="1318221"/>
                  </a:lnTo>
                  <a:lnTo>
                    <a:pt x="1123136" y="1343694"/>
                  </a:lnTo>
                  <a:lnTo>
                    <a:pt x="1084484" y="1366897"/>
                  </a:lnTo>
                  <a:lnTo>
                    <a:pt x="1044338" y="1387732"/>
                  </a:lnTo>
                  <a:lnTo>
                    <a:pt x="1002793" y="1406104"/>
                  </a:lnTo>
                  <a:lnTo>
                    <a:pt x="959947" y="1421915"/>
                  </a:lnTo>
                  <a:lnTo>
                    <a:pt x="924236" y="1432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32"/>
          <p:cNvSpPr txBox="1"/>
          <p:nvPr/>
        </p:nvSpPr>
        <p:spPr>
          <a:xfrm>
            <a:off x="15834360" y="6929450"/>
            <a:ext cx="2453640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600" spc="75" dirty="0">
                <a:solidFill>
                  <a:srgbClr val="FFFFFF"/>
                </a:solidFill>
                <a:latin typeface="Tahoma"/>
                <a:cs typeface="Tahoma"/>
              </a:rPr>
              <a:t>СмолМИЛОСЕРДИЕ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5" name="object 38"/>
          <p:cNvGrpSpPr/>
          <p:nvPr/>
        </p:nvGrpSpPr>
        <p:grpSpPr>
          <a:xfrm>
            <a:off x="15430544" y="0"/>
            <a:ext cx="2357454" cy="2286016"/>
            <a:chOff x="1416785" y="3083996"/>
            <a:chExt cx="2952750" cy="2952750"/>
          </a:xfrm>
        </p:grpSpPr>
        <p:sp>
          <p:nvSpPr>
            <p:cNvPr id="46" name="object 39"/>
            <p:cNvSpPr/>
            <p:nvPr/>
          </p:nvSpPr>
          <p:spPr>
            <a:xfrm>
              <a:off x="1416785" y="3083996"/>
              <a:ext cx="2952750" cy="2952750"/>
            </a:xfrm>
            <a:custGeom>
              <a:avLst/>
              <a:gdLst/>
              <a:ahLst/>
              <a:cxnLst/>
              <a:rect l="l" t="t" r="r" b="b"/>
              <a:pathLst>
                <a:path w="2952750" h="2952750">
                  <a:moveTo>
                    <a:pt x="1476374" y="2952749"/>
                  </a:moveTo>
                  <a:lnTo>
                    <a:pt x="1422034" y="2951749"/>
                  </a:lnTo>
                  <a:lnTo>
                    <a:pt x="1367765" y="2948749"/>
                  </a:lnTo>
                  <a:lnTo>
                    <a:pt x="1313644" y="2943754"/>
                  </a:lnTo>
                  <a:lnTo>
                    <a:pt x="1259745" y="2936769"/>
                  </a:lnTo>
                  <a:lnTo>
                    <a:pt x="1206140" y="2927806"/>
                  </a:lnTo>
                  <a:lnTo>
                    <a:pt x="1152898" y="2916876"/>
                  </a:lnTo>
                  <a:lnTo>
                    <a:pt x="1100095" y="2903993"/>
                  </a:lnTo>
                  <a:lnTo>
                    <a:pt x="1047805" y="2889177"/>
                  </a:lnTo>
                  <a:lnTo>
                    <a:pt x="996096" y="2872445"/>
                  </a:lnTo>
                  <a:lnTo>
                    <a:pt x="945034" y="2853821"/>
                  </a:lnTo>
                  <a:lnTo>
                    <a:pt x="894693" y="2833330"/>
                  </a:lnTo>
                  <a:lnTo>
                    <a:pt x="845143" y="2811001"/>
                  </a:lnTo>
                  <a:lnTo>
                    <a:pt x="796448" y="2786864"/>
                  </a:lnTo>
                  <a:lnTo>
                    <a:pt x="748672" y="2760949"/>
                  </a:lnTo>
                  <a:lnTo>
                    <a:pt x="701882" y="2733293"/>
                  </a:lnTo>
                  <a:lnTo>
                    <a:pt x="656144" y="2703935"/>
                  </a:lnTo>
                  <a:lnTo>
                    <a:pt x="611518" y="2672913"/>
                  </a:lnTo>
                  <a:lnTo>
                    <a:pt x="568062" y="2640269"/>
                  </a:lnTo>
                  <a:lnTo>
                    <a:pt x="525836" y="2606047"/>
                  </a:lnTo>
                  <a:lnTo>
                    <a:pt x="484901" y="2570296"/>
                  </a:lnTo>
                  <a:lnTo>
                    <a:pt x="445310" y="2533062"/>
                  </a:lnTo>
                  <a:lnTo>
                    <a:pt x="407114" y="2494395"/>
                  </a:lnTo>
                  <a:lnTo>
                    <a:pt x="370367" y="2454347"/>
                  </a:lnTo>
                  <a:lnTo>
                    <a:pt x="335121" y="2412976"/>
                  </a:lnTo>
                  <a:lnTo>
                    <a:pt x="301422" y="2370336"/>
                  </a:lnTo>
                  <a:lnTo>
                    <a:pt x="269313" y="2326483"/>
                  </a:lnTo>
                  <a:lnTo>
                    <a:pt x="238840" y="2281477"/>
                  </a:lnTo>
                  <a:lnTo>
                    <a:pt x="210045" y="2235382"/>
                  </a:lnTo>
                  <a:lnTo>
                    <a:pt x="182967" y="2188259"/>
                  </a:lnTo>
                  <a:lnTo>
                    <a:pt x="157640" y="2140169"/>
                  </a:lnTo>
                  <a:lnTo>
                    <a:pt x="134101" y="2091179"/>
                  </a:lnTo>
                  <a:lnTo>
                    <a:pt x="112382" y="2041358"/>
                  </a:lnTo>
                  <a:lnTo>
                    <a:pt x="92511" y="1990772"/>
                  </a:lnTo>
                  <a:lnTo>
                    <a:pt x="74515" y="1939486"/>
                  </a:lnTo>
                  <a:lnTo>
                    <a:pt x="58418" y="1887572"/>
                  </a:lnTo>
                  <a:lnTo>
                    <a:pt x="44244" y="1835104"/>
                  </a:lnTo>
                  <a:lnTo>
                    <a:pt x="32011" y="1782149"/>
                  </a:lnTo>
                  <a:lnTo>
                    <a:pt x="21735" y="1728778"/>
                  </a:lnTo>
                  <a:lnTo>
                    <a:pt x="13430" y="1675065"/>
                  </a:lnTo>
                  <a:lnTo>
                    <a:pt x="7109" y="1621084"/>
                  </a:lnTo>
                  <a:lnTo>
                    <a:pt x="2778" y="1566908"/>
                  </a:lnTo>
                  <a:lnTo>
                    <a:pt x="444" y="1512606"/>
                  </a:lnTo>
                  <a:lnTo>
                    <a:pt x="0" y="1476374"/>
                  </a:lnTo>
                  <a:lnTo>
                    <a:pt x="111" y="1458256"/>
                  </a:lnTo>
                  <a:lnTo>
                    <a:pt x="1778" y="1403932"/>
                  </a:lnTo>
                  <a:lnTo>
                    <a:pt x="5443" y="1349707"/>
                  </a:lnTo>
                  <a:lnTo>
                    <a:pt x="11102" y="1295650"/>
                  </a:lnTo>
                  <a:lnTo>
                    <a:pt x="18747" y="1241839"/>
                  </a:lnTo>
                  <a:lnTo>
                    <a:pt x="28368" y="1188348"/>
                  </a:lnTo>
                  <a:lnTo>
                    <a:pt x="39950" y="1135247"/>
                  </a:lnTo>
                  <a:lnTo>
                    <a:pt x="53480" y="1082606"/>
                  </a:lnTo>
                  <a:lnTo>
                    <a:pt x="68938" y="1030499"/>
                  </a:lnTo>
                  <a:lnTo>
                    <a:pt x="86302" y="978999"/>
                  </a:lnTo>
                  <a:lnTo>
                    <a:pt x="105551" y="928172"/>
                  </a:lnTo>
                  <a:lnTo>
                    <a:pt x="126658" y="878086"/>
                  </a:lnTo>
                  <a:lnTo>
                    <a:pt x="149595" y="828811"/>
                  </a:lnTo>
                  <a:lnTo>
                    <a:pt x="174328" y="780416"/>
                  </a:lnTo>
                  <a:lnTo>
                    <a:pt x="200826" y="732964"/>
                  </a:lnTo>
                  <a:lnTo>
                    <a:pt x="229054" y="686517"/>
                  </a:lnTo>
                  <a:lnTo>
                    <a:pt x="258972" y="641141"/>
                  </a:lnTo>
                  <a:lnTo>
                    <a:pt x="290539" y="596899"/>
                  </a:lnTo>
                  <a:lnTo>
                    <a:pt x="323713" y="553849"/>
                  </a:lnTo>
                  <a:lnTo>
                    <a:pt x="358450" y="512046"/>
                  </a:lnTo>
                  <a:lnTo>
                    <a:pt x="394703" y="471551"/>
                  </a:lnTo>
                  <a:lnTo>
                    <a:pt x="432420" y="432420"/>
                  </a:lnTo>
                  <a:lnTo>
                    <a:pt x="471551" y="394703"/>
                  </a:lnTo>
                  <a:lnTo>
                    <a:pt x="512046" y="358450"/>
                  </a:lnTo>
                  <a:lnTo>
                    <a:pt x="553848" y="323713"/>
                  </a:lnTo>
                  <a:lnTo>
                    <a:pt x="596899" y="290539"/>
                  </a:lnTo>
                  <a:lnTo>
                    <a:pt x="641141" y="258972"/>
                  </a:lnTo>
                  <a:lnTo>
                    <a:pt x="686517" y="229054"/>
                  </a:lnTo>
                  <a:lnTo>
                    <a:pt x="732964" y="200826"/>
                  </a:lnTo>
                  <a:lnTo>
                    <a:pt x="780416" y="174328"/>
                  </a:lnTo>
                  <a:lnTo>
                    <a:pt x="828811" y="149595"/>
                  </a:lnTo>
                  <a:lnTo>
                    <a:pt x="878086" y="126658"/>
                  </a:lnTo>
                  <a:lnTo>
                    <a:pt x="928172" y="105551"/>
                  </a:lnTo>
                  <a:lnTo>
                    <a:pt x="978999" y="86302"/>
                  </a:lnTo>
                  <a:lnTo>
                    <a:pt x="1030499" y="68938"/>
                  </a:lnTo>
                  <a:lnTo>
                    <a:pt x="1082606" y="53480"/>
                  </a:lnTo>
                  <a:lnTo>
                    <a:pt x="1135247" y="39950"/>
                  </a:lnTo>
                  <a:lnTo>
                    <a:pt x="1188348" y="28368"/>
                  </a:lnTo>
                  <a:lnTo>
                    <a:pt x="1241839" y="18748"/>
                  </a:lnTo>
                  <a:lnTo>
                    <a:pt x="1295650" y="11102"/>
                  </a:lnTo>
                  <a:lnTo>
                    <a:pt x="1349707" y="5443"/>
                  </a:lnTo>
                  <a:lnTo>
                    <a:pt x="1403932" y="1778"/>
                  </a:lnTo>
                  <a:lnTo>
                    <a:pt x="1458256" y="111"/>
                  </a:lnTo>
                  <a:lnTo>
                    <a:pt x="1476374" y="0"/>
                  </a:lnTo>
                  <a:lnTo>
                    <a:pt x="1494493" y="111"/>
                  </a:lnTo>
                  <a:lnTo>
                    <a:pt x="1548817" y="1778"/>
                  </a:lnTo>
                  <a:lnTo>
                    <a:pt x="1603042" y="5443"/>
                  </a:lnTo>
                  <a:lnTo>
                    <a:pt x="1657098" y="11102"/>
                  </a:lnTo>
                  <a:lnTo>
                    <a:pt x="1710910" y="18748"/>
                  </a:lnTo>
                  <a:lnTo>
                    <a:pt x="1764401" y="28368"/>
                  </a:lnTo>
                  <a:lnTo>
                    <a:pt x="1817501" y="39950"/>
                  </a:lnTo>
                  <a:lnTo>
                    <a:pt x="1870142" y="53480"/>
                  </a:lnTo>
                  <a:lnTo>
                    <a:pt x="1922250" y="68938"/>
                  </a:lnTo>
                  <a:lnTo>
                    <a:pt x="1973750" y="86302"/>
                  </a:lnTo>
                  <a:lnTo>
                    <a:pt x="2024576" y="105551"/>
                  </a:lnTo>
                  <a:lnTo>
                    <a:pt x="2074662" y="126658"/>
                  </a:lnTo>
                  <a:lnTo>
                    <a:pt x="2123938" y="149595"/>
                  </a:lnTo>
                  <a:lnTo>
                    <a:pt x="2172333" y="174328"/>
                  </a:lnTo>
                  <a:lnTo>
                    <a:pt x="2219785" y="200826"/>
                  </a:lnTo>
                  <a:lnTo>
                    <a:pt x="2266232" y="229054"/>
                  </a:lnTo>
                  <a:lnTo>
                    <a:pt x="2311607" y="258972"/>
                  </a:lnTo>
                  <a:lnTo>
                    <a:pt x="2355850" y="290539"/>
                  </a:lnTo>
                  <a:lnTo>
                    <a:pt x="2398900" y="323713"/>
                  </a:lnTo>
                  <a:lnTo>
                    <a:pt x="2440702" y="358450"/>
                  </a:lnTo>
                  <a:lnTo>
                    <a:pt x="2481198" y="394703"/>
                  </a:lnTo>
                  <a:lnTo>
                    <a:pt x="2520329" y="432420"/>
                  </a:lnTo>
                  <a:lnTo>
                    <a:pt x="2558046" y="471551"/>
                  </a:lnTo>
                  <a:lnTo>
                    <a:pt x="2594298" y="512046"/>
                  </a:lnTo>
                  <a:lnTo>
                    <a:pt x="2629036" y="553849"/>
                  </a:lnTo>
                  <a:lnTo>
                    <a:pt x="2662210" y="596899"/>
                  </a:lnTo>
                  <a:lnTo>
                    <a:pt x="2693776" y="641141"/>
                  </a:lnTo>
                  <a:lnTo>
                    <a:pt x="2723695" y="686517"/>
                  </a:lnTo>
                  <a:lnTo>
                    <a:pt x="2751923" y="732964"/>
                  </a:lnTo>
                  <a:lnTo>
                    <a:pt x="2778420" y="780416"/>
                  </a:lnTo>
                  <a:lnTo>
                    <a:pt x="2803154" y="828811"/>
                  </a:lnTo>
                  <a:lnTo>
                    <a:pt x="2826090" y="878086"/>
                  </a:lnTo>
                  <a:lnTo>
                    <a:pt x="2847197" y="928172"/>
                  </a:lnTo>
                  <a:lnTo>
                    <a:pt x="2866446" y="978999"/>
                  </a:lnTo>
                  <a:lnTo>
                    <a:pt x="2883811" y="1030499"/>
                  </a:lnTo>
                  <a:lnTo>
                    <a:pt x="2899269" y="1082606"/>
                  </a:lnTo>
                  <a:lnTo>
                    <a:pt x="2912799" y="1135247"/>
                  </a:lnTo>
                  <a:lnTo>
                    <a:pt x="2924381" y="1188348"/>
                  </a:lnTo>
                  <a:lnTo>
                    <a:pt x="2934001" y="1241839"/>
                  </a:lnTo>
                  <a:lnTo>
                    <a:pt x="2941646" y="1295650"/>
                  </a:lnTo>
                  <a:lnTo>
                    <a:pt x="2947306" y="1349707"/>
                  </a:lnTo>
                  <a:lnTo>
                    <a:pt x="2950971" y="1403932"/>
                  </a:lnTo>
                  <a:lnTo>
                    <a:pt x="2952638" y="1458256"/>
                  </a:lnTo>
                  <a:lnTo>
                    <a:pt x="2952749" y="1476374"/>
                  </a:lnTo>
                  <a:lnTo>
                    <a:pt x="2952638" y="1494493"/>
                  </a:lnTo>
                  <a:lnTo>
                    <a:pt x="2950971" y="1548817"/>
                  </a:lnTo>
                  <a:lnTo>
                    <a:pt x="2947305" y="1603042"/>
                  </a:lnTo>
                  <a:lnTo>
                    <a:pt x="2941646" y="1657099"/>
                  </a:lnTo>
                  <a:lnTo>
                    <a:pt x="2934001" y="1710910"/>
                  </a:lnTo>
                  <a:lnTo>
                    <a:pt x="2924381" y="1764401"/>
                  </a:lnTo>
                  <a:lnTo>
                    <a:pt x="2912799" y="1817501"/>
                  </a:lnTo>
                  <a:lnTo>
                    <a:pt x="2899269" y="1870142"/>
                  </a:lnTo>
                  <a:lnTo>
                    <a:pt x="2883811" y="1922250"/>
                  </a:lnTo>
                  <a:lnTo>
                    <a:pt x="2866446" y="1973750"/>
                  </a:lnTo>
                  <a:lnTo>
                    <a:pt x="2847197" y="2024576"/>
                  </a:lnTo>
                  <a:lnTo>
                    <a:pt x="2826090" y="2074662"/>
                  </a:lnTo>
                  <a:lnTo>
                    <a:pt x="2803154" y="2123937"/>
                  </a:lnTo>
                  <a:lnTo>
                    <a:pt x="2778420" y="2172332"/>
                  </a:lnTo>
                  <a:lnTo>
                    <a:pt x="2751923" y="2219784"/>
                  </a:lnTo>
                  <a:lnTo>
                    <a:pt x="2723695" y="2266231"/>
                  </a:lnTo>
                  <a:lnTo>
                    <a:pt x="2693776" y="2311608"/>
                  </a:lnTo>
                  <a:lnTo>
                    <a:pt x="2662209" y="2355850"/>
                  </a:lnTo>
                  <a:lnTo>
                    <a:pt x="2629036" y="2398900"/>
                  </a:lnTo>
                  <a:lnTo>
                    <a:pt x="2594298" y="2440702"/>
                  </a:lnTo>
                  <a:lnTo>
                    <a:pt x="2558046" y="2481198"/>
                  </a:lnTo>
                  <a:lnTo>
                    <a:pt x="2520329" y="2520329"/>
                  </a:lnTo>
                  <a:lnTo>
                    <a:pt x="2481198" y="2558046"/>
                  </a:lnTo>
                  <a:lnTo>
                    <a:pt x="2440702" y="2594299"/>
                  </a:lnTo>
                  <a:lnTo>
                    <a:pt x="2398900" y="2629036"/>
                  </a:lnTo>
                  <a:lnTo>
                    <a:pt x="2355850" y="2662209"/>
                  </a:lnTo>
                  <a:lnTo>
                    <a:pt x="2311607" y="2693776"/>
                  </a:lnTo>
                  <a:lnTo>
                    <a:pt x="2266231" y="2723695"/>
                  </a:lnTo>
                  <a:lnTo>
                    <a:pt x="2219784" y="2751922"/>
                  </a:lnTo>
                  <a:lnTo>
                    <a:pt x="2172333" y="2778420"/>
                  </a:lnTo>
                  <a:lnTo>
                    <a:pt x="2123937" y="2803154"/>
                  </a:lnTo>
                  <a:lnTo>
                    <a:pt x="2074662" y="2826090"/>
                  </a:lnTo>
                  <a:lnTo>
                    <a:pt x="2024576" y="2847197"/>
                  </a:lnTo>
                  <a:lnTo>
                    <a:pt x="1973750" y="2866446"/>
                  </a:lnTo>
                  <a:lnTo>
                    <a:pt x="1922249" y="2883811"/>
                  </a:lnTo>
                  <a:lnTo>
                    <a:pt x="1870142" y="2899269"/>
                  </a:lnTo>
                  <a:lnTo>
                    <a:pt x="1817501" y="2912798"/>
                  </a:lnTo>
                  <a:lnTo>
                    <a:pt x="1764401" y="2924381"/>
                  </a:lnTo>
                  <a:lnTo>
                    <a:pt x="1710910" y="2934001"/>
                  </a:lnTo>
                  <a:lnTo>
                    <a:pt x="1657098" y="2941646"/>
                  </a:lnTo>
                  <a:lnTo>
                    <a:pt x="1603042" y="2947305"/>
                  </a:lnTo>
                  <a:lnTo>
                    <a:pt x="1548817" y="2950971"/>
                  </a:lnTo>
                  <a:lnTo>
                    <a:pt x="1494493" y="2952638"/>
                  </a:lnTo>
                  <a:lnTo>
                    <a:pt x="1476374" y="2952749"/>
                  </a:lnTo>
                  <a:close/>
                </a:path>
              </a:pathLst>
            </a:custGeom>
            <a:solidFill>
              <a:srgbClr val="3D49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0"/>
            <p:cNvSpPr/>
            <p:nvPr/>
          </p:nvSpPr>
          <p:spPr>
            <a:xfrm>
              <a:off x="1663051" y="3330262"/>
              <a:ext cx="2162175" cy="2162175"/>
            </a:xfrm>
            <a:custGeom>
              <a:avLst/>
              <a:gdLst/>
              <a:ahLst/>
              <a:cxnLst/>
              <a:rect l="l" t="t" r="r" b="b"/>
              <a:pathLst>
                <a:path w="2162175" h="2162175">
                  <a:moveTo>
                    <a:pt x="1081087" y="2162174"/>
                  </a:moveTo>
                  <a:lnTo>
                    <a:pt x="1032931" y="2161121"/>
                  </a:lnTo>
                  <a:lnTo>
                    <a:pt x="985315" y="2157990"/>
                  </a:lnTo>
                  <a:lnTo>
                    <a:pt x="938282" y="2152826"/>
                  </a:lnTo>
                  <a:lnTo>
                    <a:pt x="891876" y="2145672"/>
                  </a:lnTo>
                  <a:lnTo>
                    <a:pt x="846141" y="2136573"/>
                  </a:lnTo>
                  <a:lnTo>
                    <a:pt x="801122" y="2125572"/>
                  </a:lnTo>
                  <a:lnTo>
                    <a:pt x="756861" y="2112714"/>
                  </a:lnTo>
                  <a:lnTo>
                    <a:pt x="713404" y="2098041"/>
                  </a:lnTo>
                  <a:lnTo>
                    <a:pt x="670794" y="2081599"/>
                  </a:lnTo>
                  <a:lnTo>
                    <a:pt x="629075" y="2063431"/>
                  </a:lnTo>
                  <a:lnTo>
                    <a:pt x="588290" y="2043581"/>
                  </a:lnTo>
                  <a:lnTo>
                    <a:pt x="548485" y="2022093"/>
                  </a:lnTo>
                  <a:lnTo>
                    <a:pt x="509702" y="1999011"/>
                  </a:lnTo>
                  <a:lnTo>
                    <a:pt x="471986" y="1974379"/>
                  </a:lnTo>
                  <a:lnTo>
                    <a:pt x="435381" y="1948241"/>
                  </a:lnTo>
                  <a:lnTo>
                    <a:pt x="399930" y="1920641"/>
                  </a:lnTo>
                  <a:lnTo>
                    <a:pt x="365678" y="1891622"/>
                  </a:lnTo>
                  <a:lnTo>
                    <a:pt x="332668" y="1861229"/>
                  </a:lnTo>
                  <a:lnTo>
                    <a:pt x="300945" y="1829506"/>
                  </a:lnTo>
                  <a:lnTo>
                    <a:pt x="270552" y="1796496"/>
                  </a:lnTo>
                  <a:lnTo>
                    <a:pt x="241533" y="1762244"/>
                  </a:lnTo>
                  <a:lnTo>
                    <a:pt x="213933" y="1726793"/>
                  </a:lnTo>
                  <a:lnTo>
                    <a:pt x="187795" y="1690188"/>
                  </a:lnTo>
                  <a:lnTo>
                    <a:pt x="163163" y="1652472"/>
                  </a:lnTo>
                  <a:lnTo>
                    <a:pt x="140081" y="1613689"/>
                  </a:lnTo>
                  <a:lnTo>
                    <a:pt x="118593" y="1573884"/>
                  </a:lnTo>
                  <a:lnTo>
                    <a:pt x="98743" y="1533099"/>
                  </a:lnTo>
                  <a:lnTo>
                    <a:pt x="80575" y="1491380"/>
                  </a:lnTo>
                  <a:lnTo>
                    <a:pt x="64133" y="1448770"/>
                  </a:lnTo>
                  <a:lnTo>
                    <a:pt x="49460" y="1405313"/>
                  </a:lnTo>
                  <a:lnTo>
                    <a:pt x="36602" y="1361052"/>
                  </a:lnTo>
                  <a:lnTo>
                    <a:pt x="25601" y="1316033"/>
                  </a:lnTo>
                  <a:lnTo>
                    <a:pt x="16502" y="1270298"/>
                  </a:lnTo>
                  <a:lnTo>
                    <a:pt x="9348" y="1223892"/>
                  </a:lnTo>
                  <a:lnTo>
                    <a:pt x="4184" y="1176859"/>
                  </a:lnTo>
                  <a:lnTo>
                    <a:pt x="1053" y="1129243"/>
                  </a:lnTo>
                  <a:lnTo>
                    <a:pt x="0" y="1081087"/>
                  </a:lnTo>
                  <a:lnTo>
                    <a:pt x="1053" y="1032931"/>
                  </a:lnTo>
                  <a:lnTo>
                    <a:pt x="4184" y="985315"/>
                  </a:lnTo>
                  <a:lnTo>
                    <a:pt x="9348" y="938282"/>
                  </a:lnTo>
                  <a:lnTo>
                    <a:pt x="16502" y="891876"/>
                  </a:lnTo>
                  <a:lnTo>
                    <a:pt x="25601" y="846141"/>
                  </a:lnTo>
                  <a:lnTo>
                    <a:pt x="36602" y="801122"/>
                  </a:lnTo>
                  <a:lnTo>
                    <a:pt x="49460" y="756861"/>
                  </a:lnTo>
                  <a:lnTo>
                    <a:pt x="64133" y="713404"/>
                  </a:lnTo>
                  <a:lnTo>
                    <a:pt x="80575" y="670794"/>
                  </a:lnTo>
                  <a:lnTo>
                    <a:pt x="98743" y="629075"/>
                  </a:lnTo>
                  <a:lnTo>
                    <a:pt x="118593" y="588290"/>
                  </a:lnTo>
                  <a:lnTo>
                    <a:pt x="140081" y="548485"/>
                  </a:lnTo>
                  <a:lnTo>
                    <a:pt x="163163" y="509702"/>
                  </a:lnTo>
                  <a:lnTo>
                    <a:pt x="187795" y="471986"/>
                  </a:lnTo>
                  <a:lnTo>
                    <a:pt x="213933" y="435381"/>
                  </a:lnTo>
                  <a:lnTo>
                    <a:pt x="241533" y="399930"/>
                  </a:lnTo>
                  <a:lnTo>
                    <a:pt x="270552" y="365678"/>
                  </a:lnTo>
                  <a:lnTo>
                    <a:pt x="300945" y="332668"/>
                  </a:lnTo>
                  <a:lnTo>
                    <a:pt x="332668" y="300945"/>
                  </a:lnTo>
                  <a:lnTo>
                    <a:pt x="365678" y="270552"/>
                  </a:lnTo>
                  <a:lnTo>
                    <a:pt x="399930" y="241533"/>
                  </a:lnTo>
                  <a:lnTo>
                    <a:pt x="435381" y="213933"/>
                  </a:lnTo>
                  <a:lnTo>
                    <a:pt x="471986" y="187795"/>
                  </a:lnTo>
                  <a:lnTo>
                    <a:pt x="509702" y="163163"/>
                  </a:lnTo>
                  <a:lnTo>
                    <a:pt x="548485" y="140081"/>
                  </a:lnTo>
                  <a:lnTo>
                    <a:pt x="588290" y="118593"/>
                  </a:lnTo>
                  <a:lnTo>
                    <a:pt x="629075" y="98743"/>
                  </a:lnTo>
                  <a:lnTo>
                    <a:pt x="670794" y="80575"/>
                  </a:lnTo>
                  <a:lnTo>
                    <a:pt x="713404" y="64133"/>
                  </a:lnTo>
                  <a:lnTo>
                    <a:pt x="756861" y="49460"/>
                  </a:lnTo>
                  <a:lnTo>
                    <a:pt x="801122" y="36602"/>
                  </a:lnTo>
                  <a:lnTo>
                    <a:pt x="846141" y="25601"/>
                  </a:lnTo>
                  <a:lnTo>
                    <a:pt x="891876" y="16502"/>
                  </a:lnTo>
                  <a:lnTo>
                    <a:pt x="938282" y="9348"/>
                  </a:lnTo>
                  <a:lnTo>
                    <a:pt x="985315" y="4184"/>
                  </a:lnTo>
                  <a:lnTo>
                    <a:pt x="1032931" y="1053"/>
                  </a:lnTo>
                  <a:lnTo>
                    <a:pt x="1081087" y="0"/>
                  </a:lnTo>
                  <a:lnTo>
                    <a:pt x="1129243" y="1053"/>
                  </a:lnTo>
                  <a:lnTo>
                    <a:pt x="1176859" y="4184"/>
                  </a:lnTo>
                  <a:lnTo>
                    <a:pt x="1223892" y="9348"/>
                  </a:lnTo>
                  <a:lnTo>
                    <a:pt x="1270298" y="16502"/>
                  </a:lnTo>
                  <a:lnTo>
                    <a:pt x="1316033" y="25601"/>
                  </a:lnTo>
                  <a:lnTo>
                    <a:pt x="1361052" y="36602"/>
                  </a:lnTo>
                  <a:lnTo>
                    <a:pt x="1405313" y="49460"/>
                  </a:lnTo>
                  <a:lnTo>
                    <a:pt x="1448770" y="64133"/>
                  </a:lnTo>
                  <a:lnTo>
                    <a:pt x="1491380" y="80575"/>
                  </a:lnTo>
                  <a:lnTo>
                    <a:pt x="1533099" y="98743"/>
                  </a:lnTo>
                  <a:lnTo>
                    <a:pt x="1573884" y="118593"/>
                  </a:lnTo>
                  <a:lnTo>
                    <a:pt x="1613689" y="140081"/>
                  </a:lnTo>
                  <a:lnTo>
                    <a:pt x="1652472" y="163163"/>
                  </a:lnTo>
                  <a:lnTo>
                    <a:pt x="1690188" y="187795"/>
                  </a:lnTo>
                  <a:lnTo>
                    <a:pt x="1726793" y="213933"/>
                  </a:lnTo>
                  <a:lnTo>
                    <a:pt x="1762244" y="241533"/>
                  </a:lnTo>
                  <a:lnTo>
                    <a:pt x="1796496" y="270552"/>
                  </a:lnTo>
                  <a:lnTo>
                    <a:pt x="1829506" y="300945"/>
                  </a:lnTo>
                  <a:lnTo>
                    <a:pt x="1861229" y="332668"/>
                  </a:lnTo>
                  <a:lnTo>
                    <a:pt x="1891622" y="365678"/>
                  </a:lnTo>
                  <a:lnTo>
                    <a:pt x="1920641" y="399930"/>
                  </a:lnTo>
                  <a:lnTo>
                    <a:pt x="1948241" y="435381"/>
                  </a:lnTo>
                  <a:lnTo>
                    <a:pt x="1974379" y="471986"/>
                  </a:lnTo>
                  <a:lnTo>
                    <a:pt x="1999011" y="509702"/>
                  </a:lnTo>
                  <a:lnTo>
                    <a:pt x="2022093" y="548485"/>
                  </a:lnTo>
                  <a:lnTo>
                    <a:pt x="2043581" y="588290"/>
                  </a:lnTo>
                  <a:lnTo>
                    <a:pt x="2063431" y="629075"/>
                  </a:lnTo>
                  <a:lnTo>
                    <a:pt x="2081599" y="670794"/>
                  </a:lnTo>
                  <a:lnTo>
                    <a:pt x="2098041" y="713404"/>
                  </a:lnTo>
                  <a:lnTo>
                    <a:pt x="2112714" y="756861"/>
                  </a:lnTo>
                  <a:lnTo>
                    <a:pt x="2125572" y="801122"/>
                  </a:lnTo>
                  <a:lnTo>
                    <a:pt x="2136573" y="846141"/>
                  </a:lnTo>
                  <a:lnTo>
                    <a:pt x="2145672" y="891876"/>
                  </a:lnTo>
                  <a:lnTo>
                    <a:pt x="2152826" y="938282"/>
                  </a:lnTo>
                  <a:lnTo>
                    <a:pt x="2157990" y="985315"/>
                  </a:lnTo>
                  <a:lnTo>
                    <a:pt x="2161121" y="1032931"/>
                  </a:lnTo>
                  <a:lnTo>
                    <a:pt x="2162174" y="1081087"/>
                  </a:lnTo>
                  <a:lnTo>
                    <a:pt x="2161121" y="1129243"/>
                  </a:lnTo>
                  <a:lnTo>
                    <a:pt x="2157990" y="1176859"/>
                  </a:lnTo>
                  <a:lnTo>
                    <a:pt x="2152826" y="1223892"/>
                  </a:lnTo>
                  <a:lnTo>
                    <a:pt x="2145672" y="1270298"/>
                  </a:lnTo>
                  <a:lnTo>
                    <a:pt x="2136573" y="1316033"/>
                  </a:lnTo>
                  <a:lnTo>
                    <a:pt x="2125572" y="1361052"/>
                  </a:lnTo>
                  <a:lnTo>
                    <a:pt x="2112714" y="1405313"/>
                  </a:lnTo>
                  <a:lnTo>
                    <a:pt x="2098041" y="1448770"/>
                  </a:lnTo>
                  <a:lnTo>
                    <a:pt x="2081599" y="1491380"/>
                  </a:lnTo>
                  <a:lnTo>
                    <a:pt x="2063431" y="1533099"/>
                  </a:lnTo>
                  <a:lnTo>
                    <a:pt x="2043581" y="1573884"/>
                  </a:lnTo>
                  <a:lnTo>
                    <a:pt x="2022093" y="1613689"/>
                  </a:lnTo>
                  <a:lnTo>
                    <a:pt x="1999011" y="1652472"/>
                  </a:lnTo>
                  <a:lnTo>
                    <a:pt x="1974379" y="1690188"/>
                  </a:lnTo>
                  <a:lnTo>
                    <a:pt x="1948241" y="1726793"/>
                  </a:lnTo>
                  <a:lnTo>
                    <a:pt x="1920641" y="1762244"/>
                  </a:lnTo>
                  <a:lnTo>
                    <a:pt x="1891622" y="1796496"/>
                  </a:lnTo>
                  <a:lnTo>
                    <a:pt x="1861229" y="1829506"/>
                  </a:lnTo>
                  <a:lnTo>
                    <a:pt x="1829506" y="1861229"/>
                  </a:lnTo>
                  <a:lnTo>
                    <a:pt x="1796496" y="1891622"/>
                  </a:lnTo>
                  <a:lnTo>
                    <a:pt x="1762244" y="1920641"/>
                  </a:lnTo>
                  <a:lnTo>
                    <a:pt x="1726793" y="1948241"/>
                  </a:lnTo>
                  <a:lnTo>
                    <a:pt x="1690188" y="1974379"/>
                  </a:lnTo>
                  <a:lnTo>
                    <a:pt x="1652472" y="1999011"/>
                  </a:lnTo>
                  <a:lnTo>
                    <a:pt x="1613689" y="2022093"/>
                  </a:lnTo>
                  <a:lnTo>
                    <a:pt x="1573884" y="2043581"/>
                  </a:lnTo>
                  <a:lnTo>
                    <a:pt x="1533099" y="2063431"/>
                  </a:lnTo>
                  <a:lnTo>
                    <a:pt x="1491380" y="2081599"/>
                  </a:lnTo>
                  <a:lnTo>
                    <a:pt x="1448770" y="2098041"/>
                  </a:lnTo>
                  <a:lnTo>
                    <a:pt x="1405313" y="2112714"/>
                  </a:lnTo>
                  <a:lnTo>
                    <a:pt x="1361052" y="2125572"/>
                  </a:lnTo>
                  <a:lnTo>
                    <a:pt x="1316033" y="2136573"/>
                  </a:lnTo>
                  <a:lnTo>
                    <a:pt x="1270298" y="2145672"/>
                  </a:lnTo>
                  <a:lnTo>
                    <a:pt x="1223892" y="2152826"/>
                  </a:lnTo>
                  <a:lnTo>
                    <a:pt x="1176859" y="2157990"/>
                  </a:lnTo>
                  <a:lnTo>
                    <a:pt x="1129243" y="2161121"/>
                  </a:lnTo>
                  <a:lnTo>
                    <a:pt x="1081087" y="2162174"/>
                  </a:lnTo>
                  <a:close/>
                </a:path>
              </a:pathLst>
            </a:custGeom>
            <a:solidFill>
              <a:srgbClr val="FEE7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4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0886" y="3523030"/>
              <a:ext cx="1904999" cy="1771649"/>
            </a:xfrm>
            <a:prstGeom prst="rect">
              <a:avLst/>
            </a:prstGeom>
          </p:spPr>
        </p:pic>
      </p:grpSp>
      <p:sp>
        <p:nvSpPr>
          <p:cNvPr id="59" name="object 31"/>
          <p:cNvSpPr txBox="1"/>
          <p:nvPr/>
        </p:nvSpPr>
        <p:spPr>
          <a:xfrm>
            <a:off x="16002048" y="5214938"/>
            <a:ext cx="2078986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95"/>
              </a:spcBef>
            </a:pPr>
            <a:r>
              <a:rPr sz="1600" spc="20" dirty="0">
                <a:solidFill>
                  <a:srgbClr val="FFFFFF"/>
                </a:solidFill>
                <a:latin typeface="Tahoma"/>
                <a:cs typeface="Tahoma"/>
              </a:rPr>
              <a:t>СООО</a:t>
            </a:r>
            <a:r>
              <a:rPr sz="16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ahoma"/>
                <a:cs typeface="Tahoma"/>
              </a:rPr>
              <a:t>«Дети-Ангелы </a:t>
            </a:r>
            <a:r>
              <a:rPr sz="1600" spc="-6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90" dirty="0">
                <a:solidFill>
                  <a:srgbClr val="FFFFFF"/>
                </a:solidFill>
                <a:latin typeface="Tahoma"/>
                <a:cs typeface="Tahoma"/>
              </a:rPr>
              <a:t>Смоленск»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0" name="object 37"/>
          <p:cNvSpPr txBox="1"/>
          <p:nvPr/>
        </p:nvSpPr>
        <p:spPr>
          <a:xfrm>
            <a:off x="16216362" y="3286112"/>
            <a:ext cx="1643073" cy="7101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6099"/>
              </a:lnSpc>
              <a:spcBef>
                <a:spcPts val="95"/>
              </a:spcBef>
            </a:pPr>
            <a:r>
              <a:rPr spc="90" dirty="0">
                <a:solidFill>
                  <a:srgbClr val="FFFFFF"/>
                </a:solidFill>
                <a:latin typeface="Tahoma"/>
                <a:cs typeface="Tahoma"/>
              </a:rPr>
              <a:t>Смоленский </a:t>
            </a:r>
            <a:r>
              <a:rPr spc="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40" dirty="0">
                <a:solidFill>
                  <a:srgbClr val="FFFFFF"/>
                </a:solidFill>
                <a:latin typeface="Tahoma"/>
                <a:cs typeface="Tahoma"/>
              </a:rPr>
              <a:t>Дом</a:t>
            </a:r>
            <a:r>
              <a:rPr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10" dirty="0">
                <a:solidFill>
                  <a:srgbClr val="FFFFFF"/>
                </a:solidFill>
                <a:latin typeface="Tahoma"/>
                <a:cs typeface="Tahoma"/>
              </a:rPr>
              <a:t>для </a:t>
            </a:r>
            <a:r>
              <a:rPr spc="65" dirty="0">
                <a:solidFill>
                  <a:srgbClr val="FFFFFF"/>
                </a:solidFill>
                <a:latin typeface="Tahoma"/>
                <a:cs typeface="Tahoma"/>
              </a:rPr>
              <a:t>мамы</a:t>
            </a:r>
            <a:endParaRPr>
              <a:latin typeface="Tahoma"/>
              <a:cs typeface="Tahoma"/>
            </a:endParaRPr>
          </a:p>
        </p:txBody>
      </p:sp>
      <p:sp>
        <p:nvSpPr>
          <p:cNvPr id="27" name="object 2"/>
          <p:cNvSpPr txBox="1">
            <a:spLocks/>
          </p:cNvSpPr>
          <p:nvPr/>
        </p:nvSpPr>
        <p:spPr>
          <a:xfrm>
            <a:off x="9644066" y="1142972"/>
            <a:ext cx="4989428" cy="81073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/>
            <a:r>
              <a:rPr lang="ru-RU" sz="2200" b="1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Светлана Данилова и Мария Титова </a:t>
            </a:r>
          </a:p>
          <a:p>
            <a:pPr marL="12700" algn="ctr"/>
            <a:r>
              <a:rPr lang="ru-RU" sz="2200" b="1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координатор добровольческой службы Смоленской епархии «Милосердие»</a:t>
            </a:r>
          </a:p>
          <a:p>
            <a:pPr marL="12700"/>
            <a:endParaRPr lang="ru-RU" sz="2000" kern="0" dirty="0">
              <a:solidFill>
                <a:schemeClr val="tx2"/>
              </a:solidFill>
              <a:latin typeface="Monotype Corsiva" pitchFamily="66" charset="0"/>
              <a:ea typeface="+mj-ea"/>
              <a:cs typeface="Trebuchet MS"/>
            </a:endParaRPr>
          </a:p>
          <a:p>
            <a:pPr marL="12700"/>
            <a:endParaRPr lang="ru-RU" sz="2000" kern="0" dirty="0">
              <a:solidFill>
                <a:schemeClr val="tx2"/>
              </a:solidFill>
              <a:latin typeface="Monotype Corsiva" pitchFamily="66" charset="0"/>
              <a:ea typeface="+mj-ea"/>
              <a:cs typeface="Trebuchet MS"/>
            </a:endParaRPr>
          </a:p>
          <a:p>
            <a:pPr marL="12700"/>
            <a:endParaRPr lang="ru-RU" sz="2000" kern="0" dirty="0">
              <a:solidFill>
                <a:schemeClr val="tx2"/>
              </a:solidFill>
              <a:latin typeface="Monotype Corsiva" pitchFamily="66" charset="0"/>
              <a:ea typeface="+mj-ea"/>
              <a:cs typeface="Trebuchet MS"/>
            </a:endParaRPr>
          </a:p>
          <a:p>
            <a:pPr marL="12700"/>
            <a:endParaRPr lang="ru-RU" sz="2000" kern="0" dirty="0">
              <a:solidFill>
                <a:schemeClr val="tx2"/>
              </a:solidFill>
              <a:latin typeface="Monotype Corsiva" pitchFamily="66" charset="0"/>
              <a:ea typeface="+mj-ea"/>
              <a:cs typeface="Trebuchet MS"/>
            </a:endParaRPr>
          </a:p>
          <a:p>
            <a:pPr marL="12700"/>
            <a:endParaRPr lang="ru-RU" sz="2000" kern="0" dirty="0">
              <a:solidFill>
                <a:schemeClr val="tx2"/>
              </a:solidFill>
              <a:latin typeface="Monotype Corsiva" pitchFamily="66" charset="0"/>
              <a:ea typeface="+mj-ea"/>
              <a:cs typeface="Trebuchet MS"/>
            </a:endParaRPr>
          </a:p>
          <a:p>
            <a:pPr marL="12700"/>
            <a:endParaRPr lang="ru-RU" sz="2000" kern="0" dirty="0">
              <a:solidFill>
                <a:schemeClr val="tx2"/>
              </a:solidFill>
              <a:latin typeface="Monotype Corsiva" pitchFamily="66" charset="0"/>
              <a:ea typeface="+mj-ea"/>
              <a:cs typeface="Trebuchet MS"/>
            </a:endParaRPr>
          </a:p>
          <a:p>
            <a:pPr marL="12700"/>
            <a:endParaRPr lang="ru-RU" sz="2000" kern="0" dirty="0">
              <a:solidFill>
                <a:schemeClr val="tx2"/>
              </a:solidFill>
              <a:latin typeface="Monotype Corsiva" pitchFamily="66" charset="0"/>
              <a:ea typeface="+mj-ea"/>
              <a:cs typeface="Trebuchet MS"/>
            </a:endParaRPr>
          </a:p>
          <a:p>
            <a:pPr marL="12700"/>
            <a:endParaRPr lang="ru-RU" sz="2000" kern="0" dirty="0">
              <a:solidFill>
                <a:schemeClr val="tx2"/>
              </a:solidFill>
              <a:latin typeface="Monotype Corsiva" pitchFamily="66" charset="0"/>
              <a:ea typeface="+mj-ea"/>
              <a:cs typeface="Trebuchet MS"/>
            </a:endParaRPr>
          </a:p>
          <a:p>
            <a:pPr marL="360000"/>
            <a: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Уважаемые друзья, позвольте  поблагодарить наших добровольцев, которые работали с нами, помогали нашим подопечным и успешно реализовали свой проект. </a:t>
            </a:r>
          </a:p>
          <a:p>
            <a:pPr marL="360000"/>
            <a:r>
              <a:rPr lang="ru-RU" sz="2000" b="1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Работать со студентами всегда было очень приятно и легко</a:t>
            </a:r>
            <a: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, </a:t>
            </a:r>
            <a:r>
              <a:rPr lang="ru-RU" sz="2000" b="1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они </a:t>
            </a:r>
            <a: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очень организованы и</a:t>
            </a:r>
            <a:b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</a:br>
            <a:r>
              <a:rPr lang="ru-RU" sz="2000" b="1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действительно всё делали сами</a:t>
            </a:r>
            <a: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. </a:t>
            </a:r>
          </a:p>
          <a:p>
            <a:pPr marL="360000"/>
            <a: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Мы рады, что нам удалось принять участие в проекте «Созидание сердец» и его реализации! Большое спасибо, что пришли на нашу площадку, потому  что </a:t>
            </a:r>
            <a:r>
              <a:rPr lang="ru-RU" sz="2000" b="1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наша служба действительно всегда нуждается в добровольцах</a:t>
            </a:r>
            <a: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. </a:t>
            </a:r>
          </a:p>
          <a:p>
            <a:pPr marL="360000"/>
            <a: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Мы приглашаем всех желающих помочь! </a:t>
            </a:r>
            <a:endParaRPr kumimoji="0" lang="ru-RU" sz="2800" b="1" i="0" u="none" strike="noStrike" kern="0" cap="none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pic>
        <p:nvPicPr>
          <p:cNvPr id="39938" name="Picture 2" descr="http://cdn.smoleparh.ru/wp-content/uploads/2022/06/P10106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58512" y="2428856"/>
            <a:ext cx="2893239" cy="1928826"/>
          </a:xfrm>
          <a:prstGeom prst="rect">
            <a:avLst/>
          </a:prstGeom>
          <a:noFill/>
        </p:spPr>
      </p:pic>
      <p:sp>
        <p:nvSpPr>
          <p:cNvPr id="30" name="object 2"/>
          <p:cNvSpPr txBox="1">
            <a:spLocks/>
          </p:cNvSpPr>
          <p:nvPr/>
        </p:nvSpPr>
        <p:spPr>
          <a:xfrm>
            <a:off x="0" y="1142972"/>
            <a:ext cx="4989428" cy="8815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/>
            <a:r>
              <a:rPr lang="ru-RU" sz="2200" b="1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Елена Лебедева, </a:t>
            </a:r>
          </a:p>
          <a:p>
            <a:pPr marL="12700" algn="ctr"/>
            <a:r>
              <a:rPr lang="ru-RU" sz="2200" b="1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комендант Смоленского Дома для мамы</a:t>
            </a:r>
          </a:p>
          <a:p>
            <a:pPr marL="12700"/>
            <a:endParaRPr lang="ru-RU" sz="2000" kern="0" dirty="0">
              <a:solidFill>
                <a:schemeClr val="tx2"/>
              </a:solidFill>
              <a:latin typeface="Monotype Corsiva" pitchFamily="66" charset="0"/>
              <a:ea typeface="+mj-ea"/>
              <a:cs typeface="Trebuchet MS"/>
            </a:endParaRPr>
          </a:p>
          <a:p>
            <a:pPr marL="12700"/>
            <a:endParaRPr lang="ru-RU" sz="2000" kern="0" dirty="0">
              <a:solidFill>
                <a:schemeClr val="tx2"/>
              </a:solidFill>
              <a:latin typeface="Monotype Corsiva" pitchFamily="66" charset="0"/>
              <a:ea typeface="+mj-ea"/>
              <a:cs typeface="Trebuchet MS"/>
            </a:endParaRPr>
          </a:p>
          <a:p>
            <a:pPr marL="12700"/>
            <a:endParaRPr lang="ru-RU" sz="2000" kern="0" dirty="0">
              <a:solidFill>
                <a:schemeClr val="tx2"/>
              </a:solidFill>
              <a:latin typeface="Monotype Corsiva" pitchFamily="66" charset="0"/>
              <a:ea typeface="+mj-ea"/>
              <a:cs typeface="Trebuchet MS"/>
            </a:endParaRPr>
          </a:p>
          <a:p>
            <a:pPr marL="12700"/>
            <a:endParaRPr lang="ru-RU" sz="2000" kern="0" dirty="0">
              <a:solidFill>
                <a:schemeClr val="tx2"/>
              </a:solidFill>
              <a:latin typeface="Monotype Corsiva" pitchFamily="66" charset="0"/>
              <a:ea typeface="+mj-ea"/>
              <a:cs typeface="Trebuchet MS"/>
            </a:endParaRPr>
          </a:p>
          <a:p>
            <a:pPr marL="12700"/>
            <a:endParaRPr lang="ru-RU" sz="2000" kern="0" dirty="0">
              <a:solidFill>
                <a:schemeClr val="tx2"/>
              </a:solidFill>
              <a:latin typeface="Monotype Corsiva" pitchFamily="66" charset="0"/>
              <a:ea typeface="+mj-ea"/>
              <a:cs typeface="Trebuchet MS"/>
            </a:endParaRPr>
          </a:p>
          <a:p>
            <a:pPr marL="12700"/>
            <a:endParaRPr lang="ru-RU" sz="2000" kern="0" dirty="0">
              <a:solidFill>
                <a:schemeClr val="tx2"/>
              </a:solidFill>
              <a:latin typeface="Monotype Corsiva" pitchFamily="66" charset="0"/>
              <a:ea typeface="+mj-ea"/>
              <a:cs typeface="Trebuchet MS"/>
            </a:endParaRPr>
          </a:p>
          <a:p>
            <a:pPr marL="12700"/>
            <a:endParaRPr lang="ru-RU" sz="2000" kern="0" dirty="0">
              <a:solidFill>
                <a:schemeClr val="tx2"/>
              </a:solidFill>
              <a:latin typeface="Monotype Corsiva" pitchFamily="66" charset="0"/>
              <a:ea typeface="+mj-ea"/>
              <a:cs typeface="Trebuchet MS"/>
            </a:endParaRPr>
          </a:p>
          <a:p>
            <a:pPr marL="360000"/>
            <a:endParaRPr lang="ru-RU" sz="2000" b="1" kern="0" dirty="0">
              <a:solidFill>
                <a:schemeClr val="tx2"/>
              </a:solidFill>
              <a:latin typeface="Monotype Corsiva" pitchFamily="66" charset="0"/>
              <a:ea typeface="+mj-ea"/>
              <a:cs typeface="Trebuchet MS"/>
            </a:endParaRPr>
          </a:p>
          <a:p>
            <a:pPr marL="360000"/>
            <a:r>
              <a:rPr lang="ru-RU" sz="2000" b="1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Участники проекта – студенты по доброй воле</a:t>
            </a:r>
            <a: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, добровольцы, </a:t>
            </a:r>
            <a:r>
              <a:rPr lang="ru-RU" sz="2000" b="1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корень этого слова – "добро" был в этих студентах.</a:t>
            </a:r>
            <a:b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</a:br>
            <a:endParaRPr lang="ru-RU" sz="2000" kern="0" dirty="0">
              <a:solidFill>
                <a:schemeClr val="tx2"/>
              </a:solidFill>
              <a:latin typeface="Monotype Corsiva" pitchFamily="66" charset="0"/>
              <a:ea typeface="+mj-ea"/>
              <a:cs typeface="Trebuchet MS"/>
            </a:endParaRPr>
          </a:p>
          <a:p>
            <a:pPr marL="360000"/>
            <a: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Когда приходят  обычные студенты, мы проводим по  «Дому» экскурсию, человек 5 – 6 уходит, им бывает неинтересно. Из этой группы не ушел никто, </a:t>
            </a:r>
            <a:b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</a:br>
            <a:b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</a:br>
            <a: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Большое спасибо, что выбрали нас, «Смоленский дом для мамы» площадкой для проекта  «Созидание сердец». Мне очень нравится это</a:t>
            </a:r>
            <a:b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</a:br>
            <a: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название, я думаю надо продолжать в этом русле. Спасибо преподавателям и</a:t>
            </a:r>
            <a:b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</a:br>
            <a: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студентам, мне было комфортно с вами работать! </a:t>
            </a:r>
          </a:p>
          <a:p>
            <a:pPr marL="360000"/>
            <a:r>
              <a:rPr lang="ru-RU" sz="2000" b="1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Спасибо от всех сотрудников и от всех мам! </a:t>
            </a:r>
            <a:b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</a:br>
            <a:endParaRPr kumimoji="0" lang="ru-RU" sz="2800" b="1" i="0" u="none" strike="noStrike" kern="0" cap="none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pic>
        <p:nvPicPr>
          <p:cNvPr id="39940" name="Picture 4" descr="http://cdn.smoleparh.ru/wp-content/uploads/2022/06/P1010693.jpg"/>
          <p:cNvPicPr>
            <a:picLocks noChangeAspect="1" noChangeArrowheads="1"/>
          </p:cNvPicPr>
          <p:nvPr/>
        </p:nvPicPr>
        <p:blipFill>
          <a:blip r:embed="rId8"/>
          <a:srcRect l="25471" r="39091" b="48504"/>
          <a:stretch>
            <a:fillRect/>
          </a:stretch>
        </p:blipFill>
        <p:spPr bwMode="auto">
          <a:xfrm>
            <a:off x="1500134" y="1928790"/>
            <a:ext cx="2288320" cy="2216810"/>
          </a:xfrm>
          <a:prstGeom prst="rect">
            <a:avLst/>
          </a:prstGeom>
          <a:noFill/>
        </p:spPr>
      </p:pic>
      <p:sp>
        <p:nvSpPr>
          <p:cNvPr id="32" name="object 2"/>
          <p:cNvSpPr txBox="1">
            <a:spLocks/>
          </p:cNvSpPr>
          <p:nvPr/>
        </p:nvSpPr>
        <p:spPr>
          <a:xfrm>
            <a:off x="5072034" y="857221"/>
            <a:ext cx="4714908" cy="94307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/>
            <a:r>
              <a:rPr lang="ru-RU" sz="2200" b="1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Наталья </a:t>
            </a:r>
            <a:r>
              <a:rPr lang="ru-RU" sz="2200" b="1" kern="0" dirty="0" err="1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Богдаева</a:t>
            </a:r>
            <a:r>
              <a:rPr lang="ru-RU" sz="2200" b="1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, руководитель</a:t>
            </a:r>
          </a:p>
          <a:p>
            <a:pPr marL="12700" algn="ctr"/>
            <a:r>
              <a:rPr lang="ru-RU" sz="2200" b="1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СООО «Дети-Ангелы Смоленск»</a:t>
            </a:r>
          </a:p>
          <a:p>
            <a:pPr marL="12700"/>
            <a:endParaRPr lang="ru-RU" sz="2000" kern="0" dirty="0">
              <a:solidFill>
                <a:schemeClr val="tx2"/>
              </a:solidFill>
              <a:latin typeface="Monotype Corsiva" pitchFamily="66" charset="0"/>
              <a:ea typeface="+mj-ea"/>
              <a:cs typeface="Trebuchet MS"/>
            </a:endParaRPr>
          </a:p>
          <a:p>
            <a:pPr marL="12700"/>
            <a:endParaRPr lang="ru-RU" sz="2000" kern="0" dirty="0">
              <a:solidFill>
                <a:schemeClr val="tx2"/>
              </a:solidFill>
              <a:latin typeface="Monotype Corsiva" pitchFamily="66" charset="0"/>
              <a:ea typeface="+mj-ea"/>
              <a:cs typeface="Trebuchet MS"/>
            </a:endParaRPr>
          </a:p>
          <a:p>
            <a:pPr marL="12700"/>
            <a:endParaRPr lang="ru-RU" sz="2000" kern="0" dirty="0">
              <a:solidFill>
                <a:schemeClr val="tx2"/>
              </a:solidFill>
              <a:latin typeface="Monotype Corsiva" pitchFamily="66" charset="0"/>
              <a:ea typeface="+mj-ea"/>
              <a:cs typeface="Trebuchet MS"/>
            </a:endParaRPr>
          </a:p>
          <a:p>
            <a:pPr marL="12700"/>
            <a:endParaRPr lang="ru-RU" sz="2000" kern="0" dirty="0">
              <a:solidFill>
                <a:schemeClr val="tx2"/>
              </a:solidFill>
              <a:latin typeface="Monotype Corsiva" pitchFamily="66" charset="0"/>
              <a:ea typeface="+mj-ea"/>
              <a:cs typeface="Trebuchet MS"/>
            </a:endParaRPr>
          </a:p>
          <a:p>
            <a:pPr marL="12700"/>
            <a:endParaRPr lang="ru-RU" sz="2000" kern="0" dirty="0">
              <a:solidFill>
                <a:schemeClr val="tx2"/>
              </a:solidFill>
              <a:latin typeface="Monotype Corsiva" pitchFamily="66" charset="0"/>
              <a:ea typeface="+mj-ea"/>
              <a:cs typeface="Trebuchet MS"/>
            </a:endParaRPr>
          </a:p>
          <a:p>
            <a:pPr marL="12700"/>
            <a:endParaRPr lang="ru-RU" sz="2000" kern="0" dirty="0">
              <a:solidFill>
                <a:schemeClr val="tx2"/>
              </a:solidFill>
              <a:latin typeface="Monotype Corsiva" pitchFamily="66" charset="0"/>
              <a:ea typeface="+mj-ea"/>
              <a:cs typeface="Trebuchet MS"/>
            </a:endParaRPr>
          </a:p>
          <a:p>
            <a:pPr marL="12700"/>
            <a:endParaRPr lang="ru-RU" sz="2000" kern="0" dirty="0">
              <a:solidFill>
                <a:schemeClr val="tx2"/>
              </a:solidFill>
              <a:latin typeface="Monotype Corsiva" pitchFamily="66" charset="0"/>
              <a:ea typeface="+mj-ea"/>
              <a:cs typeface="Trebuchet MS"/>
            </a:endParaRPr>
          </a:p>
          <a:p>
            <a:pPr marL="360000"/>
            <a:endParaRPr lang="ru-RU" sz="2000" b="1" kern="0" dirty="0">
              <a:solidFill>
                <a:schemeClr val="tx2"/>
              </a:solidFill>
              <a:latin typeface="Monotype Corsiva" pitchFamily="66" charset="0"/>
              <a:ea typeface="+mj-ea"/>
              <a:cs typeface="Trebuchet MS"/>
            </a:endParaRPr>
          </a:p>
          <a:p>
            <a:pPr marL="360000"/>
            <a:endParaRPr lang="ru-RU" sz="2000" b="1" kern="0" dirty="0">
              <a:solidFill>
                <a:schemeClr val="tx2"/>
              </a:solidFill>
              <a:latin typeface="Monotype Corsiva" pitchFamily="66" charset="0"/>
              <a:ea typeface="+mj-ea"/>
              <a:cs typeface="Trebuchet MS"/>
            </a:endParaRPr>
          </a:p>
          <a:p>
            <a:pPr marL="360000"/>
            <a:r>
              <a:rPr lang="ru-RU" sz="2000" b="1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Мы первый раз участвовали в таком проекте</a:t>
            </a:r>
            <a: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, для нас был </a:t>
            </a:r>
            <a:r>
              <a:rPr lang="ru-RU" sz="2000" b="1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важен сам процесс </a:t>
            </a:r>
            <a: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общения студентов с нашими детьми, плюс ко всему это огромный опыт и для нас – </a:t>
            </a:r>
            <a:r>
              <a:rPr lang="ru-RU" sz="2000" b="1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наши дети имеют недостаточное количество социальных контактов</a:t>
            </a:r>
            <a: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, для них это важный опыт.</a:t>
            </a:r>
            <a:b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</a:br>
            <a: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Это </a:t>
            </a:r>
            <a:r>
              <a:rPr lang="ru-RU" sz="2000" b="1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важный опыт для студентов</a:t>
            </a:r>
            <a: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, они должны знать: если вы выбираете социальные, волонтерские проекты, то ваша социальная жизнь не должна заканчиваться с окончанием проекта. </a:t>
            </a:r>
            <a:b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</a:br>
            <a: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Ещё один важный результат проекта – пообщавшись с нашими детьми,</a:t>
            </a:r>
            <a:b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</a:br>
            <a: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в дальнейшем </a:t>
            </a:r>
            <a:r>
              <a:rPr lang="ru-RU" sz="2000" b="1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вы меняете отношение общества к таким детям. </a:t>
            </a:r>
            <a:r>
              <a:rPr lang="ru-RU" sz="2000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  <a:t>На вас  надежда, что вы станете амбассадорами этого процесса в обществе. Спасибо вам большое! </a:t>
            </a:r>
            <a:br>
              <a:rPr lang="ru-RU" sz="2000" b="1" kern="0" dirty="0">
                <a:solidFill>
                  <a:schemeClr val="tx2"/>
                </a:solidFill>
                <a:latin typeface="Monotype Corsiva" pitchFamily="66" charset="0"/>
                <a:ea typeface="+mj-ea"/>
                <a:cs typeface="Trebuchet MS"/>
              </a:rPr>
            </a:br>
            <a:endParaRPr kumimoji="0" lang="ru-RU" sz="2800" b="1" i="0" u="none" strike="noStrike" kern="0" cap="none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pic>
        <p:nvPicPr>
          <p:cNvPr id="33" name="Picture 6" descr="http://cdn.smoleparh.ru/wp-content/uploads/2022/06/P101073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72166" y="2071666"/>
            <a:ext cx="2893239" cy="1928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6DB186-AEB9-4795-AD56-2F9178DE52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515541" cy="10286997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xfrm>
            <a:off x="3143208" y="1928790"/>
            <a:ext cx="12182085" cy="1136208"/>
          </a:xfrm>
          <a:prstGeom prst="rect">
            <a:avLst/>
          </a:prstGeom>
        </p:spPr>
        <p:txBody>
          <a:bodyPr vert="horz" wrap="square" lIns="0" tIns="2870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60"/>
              </a:spcBef>
            </a:pPr>
            <a:r>
              <a:rPr sz="5500" dirty="0"/>
              <a:t>БЛАГОДАР</a:t>
            </a:r>
            <a:r>
              <a:rPr lang="ru-RU" sz="5500" dirty="0"/>
              <a:t>Ю</a:t>
            </a:r>
            <a:r>
              <a:rPr sz="5500" dirty="0"/>
              <a:t> ЗА ВНИМАНИЕ</a:t>
            </a:r>
          </a:p>
        </p:txBody>
      </p:sp>
      <p:pic>
        <p:nvPicPr>
          <p:cNvPr id="15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67144" y="6478431"/>
            <a:ext cx="4857784" cy="229228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9792072" y="7224194"/>
            <a:ext cx="64259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>
                <a:solidFill>
                  <a:schemeClr val="tx2"/>
                </a:solidFill>
              </a:rPr>
              <a:t>Жукова Мария Сергеевна </a:t>
            </a:r>
          </a:p>
          <a:p>
            <a:pPr algn="r"/>
            <a:r>
              <a:rPr lang="en-US" sz="3200" b="1" dirty="0">
                <a:solidFill>
                  <a:schemeClr val="tx2"/>
                </a:solidFill>
              </a:rPr>
              <a:t>E-mail</a:t>
            </a:r>
            <a:r>
              <a:rPr lang="ru-RU" sz="3200" b="1" dirty="0">
                <a:solidFill>
                  <a:schemeClr val="tx2"/>
                </a:solidFill>
              </a:rPr>
              <a:t>: sm.mitr-grant@yandex.ru</a:t>
            </a:r>
          </a:p>
        </p:txBody>
      </p:sp>
      <p:sp>
        <p:nvSpPr>
          <p:cNvPr id="17" name="object 4"/>
          <p:cNvSpPr txBox="1">
            <a:spLocks/>
          </p:cNvSpPr>
          <p:nvPr/>
        </p:nvSpPr>
        <p:spPr>
          <a:xfrm>
            <a:off x="5380541" y="5321826"/>
            <a:ext cx="842968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/>
            <a:r>
              <a:rPr lang="en-US" sz="3200" b="1" kern="0" spc="-90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/>
                <a:ea typeface="+mj-ea"/>
                <a:cs typeface="Trebuchet MS"/>
              </a:rPr>
              <a:t>https://disk.yandex.ru/d/5UW8PH74CV4Raw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3D4979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015208" y="3643302"/>
            <a:ext cx="14701220" cy="1595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 algn="ctr"/>
            <a:r>
              <a:rPr lang="ru-RU" sz="3200" b="1" kern="0" spc="-90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Материалы о проекте:</a:t>
            </a:r>
            <a:r>
              <a:rPr lang="ru-RU" sz="3200" b="1" kern="0" spc="-90" dirty="0">
                <a:solidFill>
                  <a:srgbClr val="3D4979"/>
                </a:solidFill>
                <a:latin typeface="Trebuchet MS"/>
                <a:cs typeface="Trebuchet MS"/>
              </a:rPr>
              <a:t> </a:t>
            </a:r>
          </a:p>
          <a:p>
            <a:pPr marL="12700" lvl="0" algn="ctr"/>
            <a:endParaRPr lang="ru-RU" sz="3200" b="1" kern="0" spc="-90" dirty="0">
              <a:solidFill>
                <a:srgbClr val="3D4979"/>
              </a:solidFill>
              <a:latin typeface="Trebuchet MS"/>
              <a:cs typeface="Trebuchet MS"/>
            </a:endParaRPr>
          </a:p>
          <a:p>
            <a:pPr marL="12700" lvl="0" algn="ctr"/>
            <a:r>
              <a:rPr lang="en-US" sz="3200" b="1" kern="0" spc="-90" dirty="0">
                <a:solidFill>
                  <a:srgbClr val="3D4979"/>
                </a:solidFill>
                <a:latin typeface="Trebuchet MS"/>
                <a:cs typeface="Trebuchet MS"/>
              </a:rPr>
              <a:t>http://smoleparh.ru/metki/sozidanie-serdets/</a:t>
            </a:r>
            <a:endParaRPr lang="ru-RU" sz="3200" b="1" kern="0" dirty="0">
              <a:solidFill>
                <a:srgbClr val="3D4979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75" y="0"/>
            <a:ext cx="18515547" cy="10287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128" y="7447756"/>
            <a:ext cx="13716000" cy="1384995"/>
          </a:xfrm>
        </p:spPr>
        <p:txBody>
          <a:bodyPr/>
          <a:lstStyle/>
          <a:p>
            <a:r>
              <a:rPr lang="ru-RU" dirty="0"/>
              <a:t>Созидание сердец</a:t>
            </a:r>
          </a:p>
        </p:txBody>
      </p:sp>
      <p:pic>
        <p:nvPicPr>
          <p:cNvPr id="7" name="object 42">
            <a:extLst>
              <a:ext uri="{FF2B5EF4-FFF2-40B4-BE49-F238E27FC236}">
                <a16:creationId xmlns:a16="http://schemas.microsoft.com/office/drawing/2014/main" id="{8699A867-717F-489B-8F79-9EB229CDCE6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2771068">
            <a:off x="12286800" y="6208787"/>
            <a:ext cx="2474557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43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1380EA-EACD-4F96-9731-D6CDB0765A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515547" cy="1028700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69325" y="2345332"/>
            <a:ext cx="9777154" cy="4279404"/>
          </a:xfrm>
          <a:prstGeom prst="rect">
            <a:avLst/>
          </a:prstGeom>
        </p:spPr>
      </p:pic>
      <p:sp>
        <p:nvSpPr>
          <p:cNvPr id="8" name="object 15"/>
          <p:cNvSpPr txBox="1"/>
          <p:nvPr/>
        </p:nvSpPr>
        <p:spPr>
          <a:xfrm>
            <a:off x="1389019" y="2247922"/>
            <a:ext cx="5357850" cy="6244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25000"/>
              </a:lnSpc>
            </a:pPr>
            <a:r>
              <a:rPr lang="ru-RU" sz="3600" b="1" spc="105" dirty="0">
                <a:solidFill>
                  <a:srgbClr val="3D4979"/>
                </a:solidFill>
                <a:latin typeface="Verdana"/>
                <a:cs typeface="Verdana"/>
              </a:rPr>
              <a:t>МАСТЕР-КЛАСС</a:t>
            </a:r>
          </a:p>
          <a:p>
            <a:pPr marR="5080" algn="ctr">
              <a:lnSpc>
                <a:spcPct val="125000"/>
              </a:lnSpc>
            </a:pPr>
            <a:endParaRPr lang="ru-RU" sz="2000" b="1" spc="105" dirty="0">
              <a:solidFill>
                <a:srgbClr val="3D4979"/>
              </a:solidFill>
              <a:latin typeface="Verdana"/>
              <a:cs typeface="Verdana"/>
            </a:endParaRPr>
          </a:p>
          <a:p>
            <a:pPr marR="5080" algn="ctr">
              <a:lnSpc>
                <a:spcPct val="125000"/>
              </a:lnSpc>
            </a:pPr>
            <a:r>
              <a:rPr lang="ru-RU" sz="2600" b="1" spc="105" dirty="0">
                <a:solidFill>
                  <a:srgbClr val="3D4979"/>
                </a:solidFill>
                <a:latin typeface="Verdana"/>
                <a:cs typeface="Verdana"/>
              </a:rPr>
              <a:t>«СОЗИДАНИЕ СЕРДЕЦ»: СОДЕЙСТВИЕ РАЗВИТИЮ </a:t>
            </a:r>
          </a:p>
          <a:p>
            <a:pPr marR="5080" algn="ctr">
              <a:lnSpc>
                <a:spcPct val="125000"/>
              </a:lnSpc>
            </a:pPr>
            <a:r>
              <a:rPr lang="ru-RU" sz="2600" b="1" spc="105" dirty="0">
                <a:solidFill>
                  <a:srgbClr val="3D4979"/>
                </a:solidFill>
                <a:latin typeface="Verdana"/>
                <a:cs typeface="Verdana"/>
              </a:rPr>
              <a:t>СОЦИАЛЬНОГО ПРОЕКТИРОВАНИЯ </a:t>
            </a:r>
          </a:p>
          <a:p>
            <a:pPr marR="5080" algn="ctr">
              <a:lnSpc>
                <a:spcPct val="125000"/>
              </a:lnSpc>
            </a:pPr>
            <a:r>
              <a:rPr lang="ru-RU" sz="2600" b="1" spc="105" dirty="0">
                <a:solidFill>
                  <a:srgbClr val="3D4979"/>
                </a:solidFill>
                <a:latin typeface="Verdana"/>
                <a:cs typeface="Verdana"/>
              </a:rPr>
              <a:t>В СФЕРЕ ДОБРОВОЛЬЧЕСТВА СТУДЕНЧЕСКОЙ МОЛОДЕЖИ </a:t>
            </a:r>
          </a:p>
          <a:p>
            <a:pPr marR="5080" algn="ctr">
              <a:lnSpc>
                <a:spcPct val="125000"/>
              </a:lnSpc>
            </a:pPr>
            <a:r>
              <a:rPr lang="ru-RU" sz="2600" b="1" spc="105" dirty="0">
                <a:solidFill>
                  <a:srgbClr val="3D4979"/>
                </a:solidFill>
                <a:latin typeface="Verdana"/>
                <a:cs typeface="Verdana"/>
              </a:rPr>
              <a:t>Г. СМОЛЕНСКА</a:t>
            </a:r>
          </a:p>
          <a:p>
            <a:pPr marR="5080" algn="r"/>
            <a:endParaRPr lang="ru-RU" b="1" spc="105" dirty="0">
              <a:solidFill>
                <a:srgbClr val="3D4979"/>
              </a:solidFill>
              <a:latin typeface="Verdana"/>
              <a:cs typeface="Verdana"/>
            </a:endParaRPr>
          </a:p>
          <a:p>
            <a:pPr marR="5080">
              <a:lnSpc>
                <a:spcPct val="125000"/>
              </a:lnSpc>
            </a:pPr>
            <a:endParaRPr sz="2200" dirty="0">
              <a:latin typeface="Verdana"/>
              <a:cs typeface="Verdana"/>
            </a:endParaRPr>
          </a:p>
        </p:txBody>
      </p:sp>
      <p:sp>
        <p:nvSpPr>
          <p:cNvPr id="6" name="object 15">
            <a:extLst>
              <a:ext uri="{FF2B5EF4-FFF2-40B4-BE49-F238E27FC236}">
                <a16:creationId xmlns:a16="http://schemas.microsoft.com/office/drawing/2014/main" id="{9271BCAE-BA97-46CC-9A7D-A2C1CD67ACA2}"/>
              </a:ext>
            </a:extLst>
          </p:cNvPr>
          <p:cNvSpPr txBox="1"/>
          <p:nvPr/>
        </p:nvSpPr>
        <p:spPr>
          <a:xfrm>
            <a:off x="4319464" y="6917594"/>
            <a:ext cx="13249472" cy="30765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endParaRPr lang="ru-RU" sz="2800" b="1" spc="105" dirty="0">
              <a:solidFill>
                <a:srgbClr val="3D4979"/>
              </a:solidFill>
              <a:latin typeface="Verdana"/>
              <a:cs typeface="Verdana"/>
            </a:endParaRPr>
          </a:p>
          <a:p>
            <a:pPr marR="5080" algn="ctr"/>
            <a:r>
              <a:rPr lang="ru-RU" sz="2800" b="1" spc="105" dirty="0">
                <a:solidFill>
                  <a:srgbClr val="3D4979"/>
                </a:solidFill>
                <a:latin typeface="Verdana"/>
                <a:cs typeface="Verdana"/>
              </a:rPr>
              <a:t>Мария Сергеевна Жукова, </a:t>
            </a:r>
          </a:p>
          <a:p>
            <a:pPr marR="5080" lvl="0" algn="ctr"/>
            <a:r>
              <a:rPr lang="ru-RU" sz="2800" spc="105" dirty="0">
                <a:solidFill>
                  <a:srgbClr val="3D4979"/>
                </a:solidFill>
                <a:latin typeface="Verdana"/>
                <a:cs typeface="Verdana"/>
              </a:rPr>
              <a:t>заместитель руководителя </a:t>
            </a:r>
          </a:p>
          <a:p>
            <a:pPr marR="5080" lvl="0" algn="ctr"/>
            <a:r>
              <a:rPr lang="ru-RU" sz="2800" spc="105" dirty="0">
                <a:solidFill>
                  <a:srgbClr val="3D4979"/>
                </a:solidFill>
                <a:latin typeface="Verdana"/>
                <a:cs typeface="Verdana"/>
              </a:rPr>
              <a:t>Отдела Смоленской епархии </a:t>
            </a:r>
          </a:p>
          <a:p>
            <a:pPr marR="5080" lvl="0" algn="ctr"/>
            <a:r>
              <a:rPr lang="ru-RU" sz="2800" spc="105" dirty="0">
                <a:solidFill>
                  <a:srgbClr val="3D4979"/>
                </a:solidFill>
                <a:latin typeface="Verdana"/>
                <a:cs typeface="Verdana"/>
              </a:rPr>
              <a:t>по взаимоотношениям Церкви с обществом и СМИ,  </a:t>
            </a:r>
          </a:p>
          <a:p>
            <a:pPr marR="5080" lvl="0" algn="ctr"/>
            <a:r>
              <a:rPr lang="ru-RU" sz="2800" spc="105" dirty="0">
                <a:solidFill>
                  <a:srgbClr val="3D4979"/>
                </a:solidFill>
                <a:latin typeface="Verdana"/>
                <a:cs typeface="Verdana"/>
              </a:rPr>
              <a:t>эксперт Фонда «</a:t>
            </a:r>
            <a:r>
              <a:rPr lang="ru-RU" sz="2800" spc="105" dirty="0" err="1">
                <a:solidFill>
                  <a:srgbClr val="3D4979"/>
                </a:solidFill>
                <a:latin typeface="Verdana"/>
                <a:cs typeface="Verdana"/>
              </a:rPr>
              <a:t>Соработничество</a:t>
            </a:r>
            <a:r>
              <a:rPr lang="ru-RU" sz="2800" spc="105" dirty="0">
                <a:solidFill>
                  <a:srgbClr val="3D4979"/>
                </a:solidFill>
                <a:latin typeface="Verdana"/>
                <a:cs typeface="Verdana"/>
              </a:rPr>
              <a:t>»</a:t>
            </a:r>
            <a:r>
              <a:rPr lang="ru-RU" sz="2800" b="1" spc="105" dirty="0">
                <a:solidFill>
                  <a:srgbClr val="3D4979"/>
                </a:solidFill>
                <a:latin typeface="Verdana"/>
                <a:cs typeface="Verdana"/>
              </a:rPr>
              <a:t> </a:t>
            </a:r>
          </a:p>
          <a:p>
            <a:pPr marR="5080" algn="ctr">
              <a:lnSpc>
                <a:spcPct val="125000"/>
              </a:lnSpc>
            </a:pPr>
            <a:endParaRPr sz="28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6"/>
            <a:ext cx="5791200" cy="10287000"/>
          </a:xfrm>
          <a:custGeom>
            <a:avLst/>
            <a:gdLst/>
            <a:ahLst/>
            <a:cxnLst/>
            <a:rect l="l" t="t" r="r" b="b"/>
            <a:pathLst>
              <a:path w="5791200" h="10287000">
                <a:moveTo>
                  <a:pt x="5791200" y="10286866"/>
                </a:moveTo>
                <a:lnTo>
                  <a:pt x="0" y="10286866"/>
                </a:lnTo>
                <a:lnTo>
                  <a:pt x="0" y="0"/>
                </a:lnTo>
                <a:lnTo>
                  <a:pt x="5791200" y="0"/>
                </a:lnTo>
                <a:lnTo>
                  <a:pt x="5791200" y="10286866"/>
                </a:lnTo>
                <a:close/>
              </a:path>
            </a:pathLst>
          </a:custGeom>
          <a:solidFill>
            <a:srgbClr val="FAD0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00728" y="214278"/>
            <a:ext cx="12073022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5500" spc="-90" dirty="0">
                <a:latin typeface="Trebuchet MS"/>
                <a:cs typeface="Trebuchet MS"/>
              </a:rPr>
              <a:t>Общая информация о проекте</a:t>
            </a:r>
            <a:endParaRPr sz="5500" dirty="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786414" y="6357946"/>
            <a:ext cx="5081905" cy="1459230"/>
            <a:chOff x="6591830" y="6035306"/>
            <a:chExt cx="5081905" cy="1459230"/>
          </a:xfrm>
        </p:grpSpPr>
        <p:sp>
          <p:nvSpPr>
            <p:cNvPr id="6" name="object 6"/>
            <p:cNvSpPr/>
            <p:nvPr/>
          </p:nvSpPr>
          <p:spPr>
            <a:xfrm>
              <a:off x="6591830" y="6798565"/>
              <a:ext cx="1371600" cy="19050"/>
            </a:xfrm>
            <a:custGeom>
              <a:avLst/>
              <a:gdLst/>
              <a:ahLst/>
              <a:cxnLst/>
              <a:rect l="l" t="t" r="r" b="b"/>
              <a:pathLst>
                <a:path w="1371600" h="19050">
                  <a:moveTo>
                    <a:pt x="1371599" y="19049"/>
                  </a:moveTo>
                  <a:lnTo>
                    <a:pt x="0" y="19049"/>
                  </a:lnTo>
                  <a:lnTo>
                    <a:pt x="0" y="0"/>
                  </a:lnTo>
                  <a:lnTo>
                    <a:pt x="1371599" y="0"/>
                  </a:lnTo>
                  <a:lnTo>
                    <a:pt x="1371599" y="19049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11533" y="6165851"/>
              <a:ext cx="4361815" cy="1226185"/>
            </a:xfrm>
            <a:custGeom>
              <a:avLst/>
              <a:gdLst/>
              <a:ahLst/>
              <a:cxnLst/>
              <a:rect l="l" t="t" r="r" b="b"/>
              <a:pathLst>
                <a:path w="4361815" h="1226184">
                  <a:moveTo>
                    <a:pt x="3748075" y="1225748"/>
                  </a:moveTo>
                  <a:lnTo>
                    <a:pt x="587644" y="1225748"/>
                  </a:lnTo>
                  <a:lnTo>
                    <a:pt x="587644" y="1221432"/>
                  </a:lnTo>
                  <a:lnTo>
                    <a:pt x="539512" y="1217604"/>
                  </a:lnTo>
                  <a:lnTo>
                    <a:pt x="492441" y="1210102"/>
                  </a:lnTo>
                  <a:lnTo>
                    <a:pt x="446581" y="1199072"/>
                  </a:lnTo>
                  <a:lnTo>
                    <a:pt x="402086" y="1184659"/>
                  </a:lnTo>
                  <a:lnTo>
                    <a:pt x="359108" y="1167010"/>
                  </a:lnTo>
                  <a:lnTo>
                    <a:pt x="317798" y="1146268"/>
                  </a:lnTo>
                  <a:lnTo>
                    <a:pt x="278310" y="1122582"/>
                  </a:lnTo>
                  <a:lnTo>
                    <a:pt x="240795" y="1096095"/>
                  </a:lnTo>
                  <a:lnTo>
                    <a:pt x="205406" y="1066954"/>
                  </a:lnTo>
                  <a:lnTo>
                    <a:pt x="172296" y="1035304"/>
                  </a:lnTo>
                  <a:lnTo>
                    <a:pt x="141616" y="1001291"/>
                  </a:lnTo>
                  <a:lnTo>
                    <a:pt x="113518" y="965061"/>
                  </a:lnTo>
                  <a:lnTo>
                    <a:pt x="88156" y="926759"/>
                  </a:lnTo>
                  <a:lnTo>
                    <a:pt x="65682" y="886531"/>
                  </a:lnTo>
                  <a:lnTo>
                    <a:pt x="46247" y="844522"/>
                  </a:lnTo>
                  <a:lnTo>
                    <a:pt x="30004" y="800879"/>
                  </a:lnTo>
                  <a:lnTo>
                    <a:pt x="17105" y="755747"/>
                  </a:lnTo>
                  <a:lnTo>
                    <a:pt x="7704" y="709272"/>
                  </a:lnTo>
                  <a:lnTo>
                    <a:pt x="1951" y="661599"/>
                  </a:lnTo>
                  <a:lnTo>
                    <a:pt x="0" y="612874"/>
                  </a:lnTo>
                  <a:lnTo>
                    <a:pt x="1920" y="564149"/>
                  </a:lnTo>
                  <a:lnTo>
                    <a:pt x="7587" y="516475"/>
                  </a:lnTo>
                  <a:lnTo>
                    <a:pt x="16858" y="470000"/>
                  </a:lnTo>
                  <a:lnTo>
                    <a:pt x="29589" y="424868"/>
                  </a:lnTo>
                  <a:lnTo>
                    <a:pt x="45639" y="381225"/>
                  </a:lnTo>
                  <a:lnTo>
                    <a:pt x="64865" y="339217"/>
                  </a:lnTo>
                  <a:lnTo>
                    <a:pt x="87124" y="298989"/>
                  </a:lnTo>
                  <a:lnTo>
                    <a:pt x="112274" y="260687"/>
                  </a:lnTo>
                  <a:lnTo>
                    <a:pt x="140172" y="224457"/>
                  </a:lnTo>
                  <a:lnTo>
                    <a:pt x="170676" y="190444"/>
                  </a:lnTo>
                  <a:lnTo>
                    <a:pt x="203642" y="158794"/>
                  </a:lnTo>
                  <a:lnTo>
                    <a:pt x="238929" y="129653"/>
                  </a:lnTo>
                  <a:lnTo>
                    <a:pt x="276393" y="103166"/>
                  </a:lnTo>
                  <a:lnTo>
                    <a:pt x="315893" y="79479"/>
                  </a:lnTo>
                  <a:lnTo>
                    <a:pt x="357285" y="58738"/>
                  </a:lnTo>
                  <a:lnTo>
                    <a:pt x="400427" y="41088"/>
                  </a:lnTo>
                  <a:lnTo>
                    <a:pt x="445177" y="26675"/>
                  </a:lnTo>
                  <a:lnTo>
                    <a:pt x="491391" y="15645"/>
                  </a:lnTo>
                  <a:lnTo>
                    <a:pt x="538927" y="8143"/>
                  </a:lnTo>
                  <a:lnTo>
                    <a:pt x="587644" y="4316"/>
                  </a:lnTo>
                  <a:lnTo>
                    <a:pt x="587644" y="0"/>
                  </a:lnTo>
                  <a:lnTo>
                    <a:pt x="3748075" y="0"/>
                  </a:lnTo>
                  <a:lnTo>
                    <a:pt x="3796347" y="1855"/>
                  </a:lnTo>
                  <a:lnTo>
                    <a:pt x="3843547" y="7329"/>
                  </a:lnTo>
                  <a:lnTo>
                    <a:pt x="3889544" y="16282"/>
                  </a:lnTo>
                  <a:lnTo>
                    <a:pt x="3934205" y="28573"/>
                  </a:lnTo>
                  <a:lnTo>
                    <a:pt x="3977399" y="44064"/>
                  </a:lnTo>
                  <a:lnTo>
                    <a:pt x="4018994" y="62613"/>
                  </a:lnTo>
                  <a:lnTo>
                    <a:pt x="4058860" y="84082"/>
                  </a:lnTo>
                  <a:lnTo>
                    <a:pt x="4096864" y="108330"/>
                  </a:lnTo>
                  <a:lnTo>
                    <a:pt x="4132875" y="135218"/>
                  </a:lnTo>
                  <a:lnTo>
                    <a:pt x="4166761" y="164606"/>
                  </a:lnTo>
                  <a:lnTo>
                    <a:pt x="4198391" y="196353"/>
                  </a:lnTo>
                  <a:lnTo>
                    <a:pt x="4227633" y="230321"/>
                  </a:lnTo>
                  <a:lnTo>
                    <a:pt x="4254355" y="266370"/>
                  </a:lnTo>
                  <a:lnTo>
                    <a:pt x="4278426" y="304359"/>
                  </a:lnTo>
                  <a:lnTo>
                    <a:pt x="4299715" y="344148"/>
                  </a:lnTo>
                  <a:lnTo>
                    <a:pt x="4318090" y="385599"/>
                  </a:lnTo>
                  <a:lnTo>
                    <a:pt x="4333418" y="428571"/>
                  </a:lnTo>
                  <a:lnTo>
                    <a:pt x="4345570" y="472924"/>
                  </a:lnTo>
                  <a:lnTo>
                    <a:pt x="4354412" y="518519"/>
                  </a:lnTo>
                  <a:lnTo>
                    <a:pt x="4359814" y="565215"/>
                  </a:lnTo>
                  <a:lnTo>
                    <a:pt x="4361644" y="612874"/>
                  </a:lnTo>
                  <a:lnTo>
                    <a:pt x="4359786" y="660532"/>
                  </a:lnTo>
                  <a:lnTo>
                    <a:pt x="4354306" y="707229"/>
                  </a:lnTo>
                  <a:lnTo>
                    <a:pt x="4345343" y="752823"/>
                  </a:lnTo>
                  <a:lnTo>
                    <a:pt x="4333038" y="797177"/>
                  </a:lnTo>
                  <a:lnTo>
                    <a:pt x="4317530" y="840148"/>
                  </a:lnTo>
                  <a:lnTo>
                    <a:pt x="4298959" y="881599"/>
                  </a:lnTo>
                  <a:lnTo>
                    <a:pt x="4277466" y="921389"/>
                  </a:lnTo>
                  <a:lnTo>
                    <a:pt x="4253191" y="959378"/>
                  </a:lnTo>
                  <a:lnTo>
                    <a:pt x="4226272" y="995426"/>
                  </a:lnTo>
                  <a:lnTo>
                    <a:pt x="4196851" y="1029394"/>
                  </a:lnTo>
                  <a:lnTo>
                    <a:pt x="4165068" y="1061142"/>
                  </a:lnTo>
                  <a:lnTo>
                    <a:pt x="4131061" y="1090529"/>
                  </a:lnTo>
                  <a:lnTo>
                    <a:pt x="4094972" y="1117417"/>
                  </a:lnTo>
                  <a:lnTo>
                    <a:pt x="4056940" y="1141666"/>
                  </a:lnTo>
                  <a:lnTo>
                    <a:pt x="4017105" y="1163134"/>
                  </a:lnTo>
                  <a:lnTo>
                    <a:pt x="3975607" y="1181684"/>
                  </a:lnTo>
                  <a:lnTo>
                    <a:pt x="3932587" y="1197174"/>
                  </a:lnTo>
                  <a:lnTo>
                    <a:pt x="3888183" y="1209465"/>
                  </a:lnTo>
                  <a:lnTo>
                    <a:pt x="3842537" y="1218418"/>
                  </a:lnTo>
                  <a:lnTo>
                    <a:pt x="3795787" y="1223892"/>
                  </a:lnTo>
                  <a:lnTo>
                    <a:pt x="3748075" y="1225748"/>
                  </a:lnTo>
                  <a:close/>
                </a:path>
              </a:pathLst>
            </a:custGeom>
            <a:solidFill>
              <a:srgbClr val="1328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08825" y="6048614"/>
              <a:ext cx="1433071" cy="143257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995774" y="6035306"/>
              <a:ext cx="1459230" cy="1459230"/>
            </a:xfrm>
            <a:custGeom>
              <a:avLst/>
              <a:gdLst/>
              <a:ahLst/>
              <a:cxnLst/>
              <a:rect l="l" t="t" r="r" b="b"/>
              <a:pathLst>
                <a:path w="1459229" h="1459229">
                  <a:moveTo>
                    <a:pt x="729587" y="1459171"/>
                  </a:moveTo>
                  <a:lnTo>
                    <a:pt x="681687" y="1457616"/>
                  </a:lnTo>
                  <a:lnTo>
                    <a:pt x="634604" y="1453016"/>
                  </a:lnTo>
                  <a:lnTo>
                    <a:pt x="588435" y="1445468"/>
                  </a:lnTo>
                  <a:lnTo>
                    <a:pt x="543276" y="1435069"/>
                  </a:lnTo>
                  <a:lnTo>
                    <a:pt x="499226" y="1421915"/>
                  </a:lnTo>
                  <a:lnTo>
                    <a:pt x="456379" y="1406104"/>
                  </a:lnTo>
                  <a:lnTo>
                    <a:pt x="414835" y="1387732"/>
                  </a:lnTo>
                  <a:lnTo>
                    <a:pt x="374688" y="1366896"/>
                  </a:lnTo>
                  <a:lnTo>
                    <a:pt x="336037" y="1343693"/>
                  </a:lnTo>
                  <a:lnTo>
                    <a:pt x="298977" y="1318220"/>
                  </a:lnTo>
                  <a:lnTo>
                    <a:pt x="263607" y="1290574"/>
                  </a:lnTo>
                  <a:lnTo>
                    <a:pt x="230022" y="1260852"/>
                  </a:lnTo>
                  <a:lnTo>
                    <a:pt x="198320" y="1229150"/>
                  </a:lnTo>
                  <a:lnTo>
                    <a:pt x="168597" y="1195566"/>
                  </a:lnTo>
                  <a:lnTo>
                    <a:pt x="140951" y="1160196"/>
                  </a:lnTo>
                  <a:lnTo>
                    <a:pt x="115478" y="1123137"/>
                  </a:lnTo>
                  <a:lnTo>
                    <a:pt x="92275" y="1084486"/>
                  </a:lnTo>
                  <a:lnTo>
                    <a:pt x="71418" y="1044292"/>
                  </a:lnTo>
                  <a:lnTo>
                    <a:pt x="53067" y="1002797"/>
                  </a:lnTo>
                  <a:lnTo>
                    <a:pt x="37255" y="959951"/>
                  </a:lnTo>
                  <a:lnTo>
                    <a:pt x="24102" y="915901"/>
                  </a:lnTo>
                  <a:lnTo>
                    <a:pt x="13702" y="870744"/>
                  </a:lnTo>
                  <a:lnTo>
                    <a:pt x="6154" y="824576"/>
                  </a:lnTo>
                  <a:lnTo>
                    <a:pt x="1554" y="777494"/>
                  </a:lnTo>
                  <a:lnTo>
                    <a:pt x="0" y="729595"/>
                  </a:lnTo>
                  <a:lnTo>
                    <a:pt x="1570" y="681535"/>
                  </a:lnTo>
                  <a:lnTo>
                    <a:pt x="6154" y="634613"/>
                  </a:lnTo>
                  <a:lnTo>
                    <a:pt x="13702" y="588444"/>
                  </a:lnTo>
                  <a:lnTo>
                    <a:pt x="24102" y="543286"/>
                  </a:lnTo>
                  <a:lnTo>
                    <a:pt x="37256" y="499235"/>
                  </a:lnTo>
                  <a:lnTo>
                    <a:pt x="53142" y="456220"/>
                  </a:lnTo>
                  <a:lnTo>
                    <a:pt x="71440" y="414843"/>
                  </a:lnTo>
                  <a:lnTo>
                    <a:pt x="92276" y="374696"/>
                  </a:lnTo>
                  <a:lnTo>
                    <a:pt x="115479" y="336044"/>
                  </a:lnTo>
                  <a:lnTo>
                    <a:pt x="140953" y="298984"/>
                  </a:lnTo>
                  <a:lnTo>
                    <a:pt x="168599" y="263613"/>
                  </a:lnTo>
                  <a:lnTo>
                    <a:pt x="198322" y="230028"/>
                  </a:lnTo>
                  <a:lnTo>
                    <a:pt x="230024" y="198325"/>
                  </a:lnTo>
                  <a:lnTo>
                    <a:pt x="263609" y="168602"/>
                  </a:lnTo>
                  <a:lnTo>
                    <a:pt x="298980" y="140955"/>
                  </a:lnTo>
                  <a:lnTo>
                    <a:pt x="336039" y="115481"/>
                  </a:lnTo>
                  <a:lnTo>
                    <a:pt x="374690" y="92278"/>
                  </a:lnTo>
                  <a:lnTo>
                    <a:pt x="414837" y="71441"/>
                  </a:lnTo>
                  <a:lnTo>
                    <a:pt x="456381" y="53069"/>
                  </a:lnTo>
                  <a:lnTo>
                    <a:pt x="499227" y="37257"/>
                  </a:lnTo>
                  <a:lnTo>
                    <a:pt x="543278" y="24102"/>
                  </a:lnTo>
                  <a:lnTo>
                    <a:pt x="588436" y="13703"/>
                  </a:lnTo>
                  <a:lnTo>
                    <a:pt x="634605" y="6154"/>
                  </a:lnTo>
                  <a:lnTo>
                    <a:pt x="681687" y="1554"/>
                  </a:lnTo>
                  <a:lnTo>
                    <a:pt x="729587" y="0"/>
                  </a:lnTo>
                  <a:lnTo>
                    <a:pt x="777487" y="1554"/>
                  </a:lnTo>
                  <a:lnTo>
                    <a:pt x="824570" y="6154"/>
                  </a:lnTo>
                  <a:lnTo>
                    <a:pt x="870739" y="13703"/>
                  </a:lnTo>
                  <a:lnTo>
                    <a:pt x="915897" y="24103"/>
                  </a:lnTo>
                  <a:lnTo>
                    <a:pt x="924262" y="26600"/>
                  </a:lnTo>
                  <a:lnTo>
                    <a:pt x="729587" y="26600"/>
                  </a:lnTo>
                  <a:lnTo>
                    <a:pt x="681527" y="28225"/>
                  </a:lnTo>
                  <a:lnTo>
                    <a:pt x="634326" y="33030"/>
                  </a:lnTo>
                  <a:lnTo>
                    <a:pt x="588089" y="40908"/>
                  </a:lnTo>
                  <a:lnTo>
                    <a:pt x="542921" y="51755"/>
                  </a:lnTo>
                  <a:lnTo>
                    <a:pt x="498928" y="65465"/>
                  </a:lnTo>
                  <a:lnTo>
                    <a:pt x="456215" y="81932"/>
                  </a:lnTo>
                  <a:lnTo>
                    <a:pt x="414888" y="101052"/>
                  </a:lnTo>
                  <a:lnTo>
                    <a:pt x="375052" y="122718"/>
                  </a:lnTo>
                  <a:lnTo>
                    <a:pt x="336814" y="146825"/>
                  </a:lnTo>
                  <a:lnTo>
                    <a:pt x="300277" y="173267"/>
                  </a:lnTo>
                  <a:lnTo>
                    <a:pt x="265549" y="201939"/>
                  </a:lnTo>
                  <a:lnTo>
                    <a:pt x="232733" y="232736"/>
                  </a:lnTo>
                  <a:lnTo>
                    <a:pt x="201937" y="265551"/>
                  </a:lnTo>
                  <a:lnTo>
                    <a:pt x="173265" y="300280"/>
                  </a:lnTo>
                  <a:lnTo>
                    <a:pt x="146823" y="336817"/>
                  </a:lnTo>
                  <a:lnTo>
                    <a:pt x="122717" y="375056"/>
                  </a:lnTo>
                  <a:lnTo>
                    <a:pt x="101051" y="414892"/>
                  </a:lnTo>
                  <a:lnTo>
                    <a:pt x="81867" y="456389"/>
                  </a:lnTo>
                  <a:lnTo>
                    <a:pt x="65465" y="498933"/>
                  </a:lnTo>
                  <a:lnTo>
                    <a:pt x="51755" y="542927"/>
                  </a:lnTo>
                  <a:lnTo>
                    <a:pt x="40908" y="588096"/>
                  </a:lnTo>
                  <a:lnTo>
                    <a:pt x="33030" y="634334"/>
                  </a:lnTo>
                  <a:lnTo>
                    <a:pt x="28220" y="681696"/>
                  </a:lnTo>
                  <a:lnTo>
                    <a:pt x="26600" y="729595"/>
                  </a:lnTo>
                  <a:lnTo>
                    <a:pt x="28225" y="777655"/>
                  </a:lnTo>
                  <a:lnTo>
                    <a:pt x="33030" y="824856"/>
                  </a:lnTo>
                  <a:lnTo>
                    <a:pt x="40908" y="871094"/>
                  </a:lnTo>
                  <a:lnTo>
                    <a:pt x="51755" y="916262"/>
                  </a:lnTo>
                  <a:lnTo>
                    <a:pt x="65465" y="960255"/>
                  </a:lnTo>
                  <a:lnTo>
                    <a:pt x="81932" y="1002968"/>
                  </a:lnTo>
                  <a:lnTo>
                    <a:pt x="101077" y="1044342"/>
                  </a:lnTo>
                  <a:lnTo>
                    <a:pt x="122717" y="1084130"/>
                  </a:lnTo>
                  <a:lnTo>
                    <a:pt x="146823" y="1122369"/>
                  </a:lnTo>
                  <a:lnTo>
                    <a:pt x="173265" y="1158905"/>
                  </a:lnTo>
                  <a:lnTo>
                    <a:pt x="201937" y="1193633"/>
                  </a:lnTo>
                  <a:lnTo>
                    <a:pt x="232733" y="1226448"/>
                  </a:lnTo>
                  <a:lnTo>
                    <a:pt x="265549" y="1257244"/>
                  </a:lnTo>
                  <a:lnTo>
                    <a:pt x="300277" y="1285916"/>
                  </a:lnTo>
                  <a:lnTo>
                    <a:pt x="336814" y="1312358"/>
                  </a:lnTo>
                  <a:lnTo>
                    <a:pt x="375052" y="1336464"/>
                  </a:lnTo>
                  <a:lnTo>
                    <a:pt x="414888" y="1358129"/>
                  </a:lnTo>
                  <a:lnTo>
                    <a:pt x="456215" y="1377248"/>
                  </a:lnTo>
                  <a:lnTo>
                    <a:pt x="498928" y="1393715"/>
                  </a:lnTo>
                  <a:lnTo>
                    <a:pt x="542921" y="1407425"/>
                  </a:lnTo>
                  <a:lnTo>
                    <a:pt x="588089" y="1418272"/>
                  </a:lnTo>
                  <a:lnTo>
                    <a:pt x="634326" y="1426150"/>
                  </a:lnTo>
                  <a:lnTo>
                    <a:pt x="681527" y="1430954"/>
                  </a:lnTo>
                  <a:lnTo>
                    <a:pt x="729587" y="1432579"/>
                  </a:lnTo>
                  <a:lnTo>
                    <a:pt x="924236" y="1432579"/>
                  </a:lnTo>
                  <a:lnTo>
                    <a:pt x="915897" y="1435069"/>
                  </a:lnTo>
                  <a:lnTo>
                    <a:pt x="870738" y="1445468"/>
                  </a:lnTo>
                  <a:lnTo>
                    <a:pt x="824569" y="1453016"/>
                  </a:lnTo>
                  <a:lnTo>
                    <a:pt x="777486" y="1457616"/>
                  </a:lnTo>
                  <a:lnTo>
                    <a:pt x="729587" y="1459171"/>
                  </a:lnTo>
                  <a:close/>
                </a:path>
                <a:path w="1459229" h="1459229">
                  <a:moveTo>
                    <a:pt x="924236" y="1432579"/>
                  </a:moveTo>
                  <a:lnTo>
                    <a:pt x="729587" y="1432579"/>
                  </a:lnTo>
                  <a:lnTo>
                    <a:pt x="777646" y="1430954"/>
                  </a:lnTo>
                  <a:lnTo>
                    <a:pt x="824847" y="1426150"/>
                  </a:lnTo>
                  <a:lnTo>
                    <a:pt x="871084" y="1418271"/>
                  </a:lnTo>
                  <a:lnTo>
                    <a:pt x="916252" y="1407424"/>
                  </a:lnTo>
                  <a:lnTo>
                    <a:pt x="960245" y="1393715"/>
                  </a:lnTo>
                  <a:lnTo>
                    <a:pt x="1002958" y="1377247"/>
                  </a:lnTo>
                  <a:lnTo>
                    <a:pt x="1044285" y="1358128"/>
                  </a:lnTo>
                  <a:lnTo>
                    <a:pt x="1084121" y="1336463"/>
                  </a:lnTo>
                  <a:lnTo>
                    <a:pt x="1122360" y="1312356"/>
                  </a:lnTo>
                  <a:lnTo>
                    <a:pt x="1158897" y="1285914"/>
                  </a:lnTo>
                  <a:lnTo>
                    <a:pt x="1193626" y="1257242"/>
                  </a:lnTo>
                  <a:lnTo>
                    <a:pt x="1226442" y="1226446"/>
                  </a:lnTo>
                  <a:lnTo>
                    <a:pt x="1257239" y="1193631"/>
                  </a:lnTo>
                  <a:lnTo>
                    <a:pt x="1285911" y="1158903"/>
                  </a:lnTo>
                  <a:lnTo>
                    <a:pt x="1312353" y="1122366"/>
                  </a:lnTo>
                  <a:lnTo>
                    <a:pt x="1336460" y="1084128"/>
                  </a:lnTo>
                  <a:lnTo>
                    <a:pt x="1358126" y="1044292"/>
                  </a:lnTo>
                  <a:lnTo>
                    <a:pt x="1377311" y="1002797"/>
                  </a:lnTo>
                  <a:lnTo>
                    <a:pt x="1393713" y="960255"/>
                  </a:lnTo>
                  <a:lnTo>
                    <a:pt x="1407423" y="916262"/>
                  </a:lnTo>
                  <a:lnTo>
                    <a:pt x="1418271" y="871094"/>
                  </a:lnTo>
                  <a:lnTo>
                    <a:pt x="1426149" y="824856"/>
                  </a:lnTo>
                  <a:lnTo>
                    <a:pt x="1430959" y="777494"/>
                  </a:lnTo>
                  <a:lnTo>
                    <a:pt x="1432579" y="729595"/>
                  </a:lnTo>
                  <a:lnTo>
                    <a:pt x="1430954" y="681535"/>
                  </a:lnTo>
                  <a:lnTo>
                    <a:pt x="1426149" y="634334"/>
                  </a:lnTo>
                  <a:lnTo>
                    <a:pt x="1418271" y="588096"/>
                  </a:lnTo>
                  <a:lnTo>
                    <a:pt x="1407424" y="542927"/>
                  </a:lnTo>
                  <a:lnTo>
                    <a:pt x="1393714" y="498933"/>
                  </a:lnTo>
                  <a:lnTo>
                    <a:pt x="1377246" y="456220"/>
                  </a:lnTo>
                  <a:lnTo>
                    <a:pt x="1358099" y="414843"/>
                  </a:lnTo>
                  <a:lnTo>
                    <a:pt x="1336460" y="375056"/>
                  </a:lnTo>
                  <a:lnTo>
                    <a:pt x="1312353" y="336817"/>
                  </a:lnTo>
                  <a:lnTo>
                    <a:pt x="1285911" y="300280"/>
                  </a:lnTo>
                  <a:lnTo>
                    <a:pt x="1257239" y="265551"/>
                  </a:lnTo>
                  <a:lnTo>
                    <a:pt x="1226442" y="232736"/>
                  </a:lnTo>
                  <a:lnTo>
                    <a:pt x="1193626" y="201939"/>
                  </a:lnTo>
                  <a:lnTo>
                    <a:pt x="1158897" y="173267"/>
                  </a:lnTo>
                  <a:lnTo>
                    <a:pt x="1122360" y="146825"/>
                  </a:lnTo>
                  <a:lnTo>
                    <a:pt x="1084121" y="122718"/>
                  </a:lnTo>
                  <a:lnTo>
                    <a:pt x="1044285" y="101052"/>
                  </a:lnTo>
                  <a:lnTo>
                    <a:pt x="1002958" y="81932"/>
                  </a:lnTo>
                  <a:lnTo>
                    <a:pt x="960245" y="65465"/>
                  </a:lnTo>
                  <a:lnTo>
                    <a:pt x="916252" y="51755"/>
                  </a:lnTo>
                  <a:lnTo>
                    <a:pt x="871084" y="40908"/>
                  </a:lnTo>
                  <a:lnTo>
                    <a:pt x="824847" y="33030"/>
                  </a:lnTo>
                  <a:lnTo>
                    <a:pt x="777646" y="28225"/>
                  </a:lnTo>
                  <a:lnTo>
                    <a:pt x="729587" y="26600"/>
                  </a:lnTo>
                  <a:lnTo>
                    <a:pt x="924262" y="26600"/>
                  </a:lnTo>
                  <a:lnTo>
                    <a:pt x="1002794" y="53069"/>
                  </a:lnTo>
                  <a:lnTo>
                    <a:pt x="1044339" y="71442"/>
                  </a:lnTo>
                  <a:lnTo>
                    <a:pt x="1084486" y="92278"/>
                  </a:lnTo>
                  <a:lnTo>
                    <a:pt x="1123137" y="115482"/>
                  </a:lnTo>
                  <a:lnTo>
                    <a:pt x="1160196" y="140956"/>
                  </a:lnTo>
                  <a:lnTo>
                    <a:pt x="1195567" y="168603"/>
                  </a:lnTo>
                  <a:lnTo>
                    <a:pt x="1229152" y="198326"/>
                  </a:lnTo>
                  <a:lnTo>
                    <a:pt x="1260854" y="230029"/>
                  </a:lnTo>
                  <a:lnTo>
                    <a:pt x="1290576" y="263614"/>
                  </a:lnTo>
                  <a:lnTo>
                    <a:pt x="1318223" y="298985"/>
                  </a:lnTo>
                  <a:lnTo>
                    <a:pt x="1343696" y="336045"/>
                  </a:lnTo>
                  <a:lnTo>
                    <a:pt x="1366898" y="374697"/>
                  </a:lnTo>
                  <a:lnTo>
                    <a:pt x="1387756" y="414892"/>
                  </a:lnTo>
                  <a:lnTo>
                    <a:pt x="1406107" y="456389"/>
                  </a:lnTo>
                  <a:lnTo>
                    <a:pt x="1421918" y="499235"/>
                  </a:lnTo>
                  <a:lnTo>
                    <a:pt x="1435072" y="543286"/>
                  </a:lnTo>
                  <a:lnTo>
                    <a:pt x="1445471" y="588444"/>
                  </a:lnTo>
                  <a:lnTo>
                    <a:pt x="1453019" y="634613"/>
                  </a:lnTo>
                  <a:lnTo>
                    <a:pt x="1457619" y="681696"/>
                  </a:lnTo>
                  <a:lnTo>
                    <a:pt x="1459174" y="729595"/>
                  </a:lnTo>
                  <a:lnTo>
                    <a:pt x="1457603" y="777655"/>
                  </a:lnTo>
                  <a:lnTo>
                    <a:pt x="1453019" y="824576"/>
                  </a:lnTo>
                  <a:lnTo>
                    <a:pt x="1445471" y="870744"/>
                  </a:lnTo>
                  <a:lnTo>
                    <a:pt x="1435072" y="915901"/>
                  </a:lnTo>
                  <a:lnTo>
                    <a:pt x="1421918" y="959951"/>
                  </a:lnTo>
                  <a:lnTo>
                    <a:pt x="1406031" y="1002968"/>
                  </a:lnTo>
                  <a:lnTo>
                    <a:pt x="1387734" y="1044342"/>
                  </a:lnTo>
                  <a:lnTo>
                    <a:pt x="1366898" y="1084488"/>
                  </a:lnTo>
                  <a:lnTo>
                    <a:pt x="1343695" y="1123138"/>
                  </a:lnTo>
                  <a:lnTo>
                    <a:pt x="1318222" y="1160197"/>
                  </a:lnTo>
                  <a:lnTo>
                    <a:pt x="1290575" y="1195567"/>
                  </a:lnTo>
                  <a:lnTo>
                    <a:pt x="1260853" y="1229151"/>
                  </a:lnTo>
                  <a:lnTo>
                    <a:pt x="1229150" y="1260853"/>
                  </a:lnTo>
                  <a:lnTo>
                    <a:pt x="1195566" y="1290575"/>
                  </a:lnTo>
                  <a:lnTo>
                    <a:pt x="1160195" y="1318221"/>
                  </a:lnTo>
                  <a:lnTo>
                    <a:pt x="1123136" y="1343694"/>
                  </a:lnTo>
                  <a:lnTo>
                    <a:pt x="1084484" y="1366897"/>
                  </a:lnTo>
                  <a:lnTo>
                    <a:pt x="1044338" y="1387732"/>
                  </a:lnTo>
                  <a:lnTo>
                    <a:pt x="1002793" y="1406104"/>
                  </a:lnTo>
                  <a:lnTo>
                    <a:pt x="959947" y="1421915"/>
                  </a:lnTo>
                  <a:lnTo>
                    <a:pt x="924236" y="1432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2430148" y="4643434"/>
            <a:ext cx="5012690" cy="1459230"/>
            <a:chOff x="12012653" y="4369994"/>
            <a:chExt cx="5012690" cy="1459230"/>
          </a:xfrm>
        </p:grpSpPr>
        <p:sp>
          <p:nvSpPr>
            <p:cNvPr id="11" name="object 11"/>
            <p:cNvSpPr/>
            <p:nvPr/>
          </p:nvSpPr>
          <p:spPr>
            <a:xfrm>
              <a:off x="12012653" y="5462872"/>
              <a:ext cx="1057275" cy="19050"/>
            </a:xfrm>
            <a:custGeom>
              <a:avLst/>
              <a:gdLst/>
              <a:ahLst/>
              <a:cxnLst/>
              <a:rect l="l" t="t" r="r" b="b"/>
              <a:pathLst>
                <a:path w="1057275" h="19050">
                  <a:moveTo>
                    <a:pt x="1057274" y="19049"/>
                  </a:moveTo>
                  <a:lnTo>
                    <a:pt x="0" y="19049"/>
                  </a:lnTo>
                  <a:lnTo>
                    <a:pt x="0" y="0"/>
                  </a:lnTo>
                  <a:lnTo>
                    <a:pt x="1057274" y="0"/>
                  </a:lnTo>
                  <a:lnTo>
                    <a:pt x="1057274" y="19049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739444" y="4500539"/>
              <a:ext cx="4285615" cy="1226185"/>
            </a:xfrm>
            <a:custGeom>
              <a:avLst/>
              <a:gdLst/>
              <a:ahLst/>
              <a:cxnLst/>
              <a:rect l="l" t="t" r="r" b="b"/>
              <a:pathLst>
                <a:path w="4285615" h="1226185">
                  <a:moveTo>
                    <a:pt x="3672746" y="1225748"/>
                  </a:moveTo>
                  <a:lnTo>
                    <a:pt x="586831" y="1225748"/>
                  </a:lnTo>
                  <a:lnTo>
                    <a:pt x="586831" y="1221432"/>
                  </a:lnTo>
                  <a:lnTo>
                    <a:pt x="538766" y="1217604"/>
                  </a:lnTo>
                  <a:lnTo>
                    <a:pt x="491760" y="1210102"/>
                  </a:lnTo>
                  <a:lnTo>
                    <a:pt x="445964" y="1199072"/>
                  </a:lnTo>
                  <a:lnTo>
                    <a:pt x="401530" y="1184659"/>
                  </a:lnTo>
                  <a:lnTo>
                    <a:pt x="358611" y="1167010"/>
                  </a:lnTo>
                  <a:lnTo>
                    <a:pt x="317359" y="1146268"/>
                  </a:lnTo>
                  <a:lnTo>
                    <a:pt x="277925" y="1122582"/>
                  </a:lnTo>
                  <a:lnTo>
                    <a:pt x="240462" y="1096095"/>
                  </a:lnTo>
                  <a:lnTo>
                    <a:pt x="205122" y="1066954"/>
                  </a:lnTo>
                  <a:lnTo>
                    <a:pt x="172058" y="1035304"/>
                  </a:lnTo>
                  <a:lnTo>
                    <a:pt x="141420" y="1001291"/>
                  </a:lnTo>
                  <a:lnTo>
                    <a:pt x="113362" y="965061"/>
                  </a:lnTo>
                  <a:lnTo>
                    <a:pt x="88034" y="926759"/>
                  </a:lnTo>
                  <a:lnTo>
                    <a:pt x="65591" y="886531"/>
                  </a:lnTo>
                  <a:lnTo>
                    <a:pt x="46183" y="844522"/>
                  </a:lnTo>
                  <a:lnTo>
                    <a:pt x="29962" y="800879"/>
                  </a:lnTo>
                  <a:lnTo>
                    <a:pt x="17082" y="755747"/>
                  </a:lnTo>
                  <a:lnTo>
                    <a:pt x="7693" y="709272"/>
                  </a:lnTo>
                  <a:lnTo>
                    <a:pt x="1948" y="661599"/>
                  </a:lnTo>
                  <a:lnTo>
                    <a:pt x="0" y="612874"/>
                  </a:lnTo>
                  <a:lnTo>
                    <a:pt x="1917" y="564149"/>
                  </a:lnTo>
                  <a:lnTo>
                    <a:pt x="7577" y="516475"/>
                  </a:lnTo>
                  <a:lnTo>
                    <a:pt x="16834" y="470000"/>
                  </a:lnTo>
                  <a:lnTo>
                    <a:pt x="29548" y="424868"/>
                  </a:lnTo>
                  <a:lnTo>
                    <a:pt x="45576" y="381225"/>
                  </a:lnTo>
                  <a:lnTo>
                    <a:pt x="64775" y="339217"/>
                  </a:lnTo>
                  <a:lnTo>
                    <a:pt x="87004" y="298989"/>
                  </a:lnTo>
                  <a:lnTo>
                    <a:pt x="112119" y="260687"/>
                  </a:lnTo>
                  <a:lnTo>
                    <a:pt x="139978" y="224457"/>
                  </a:lnTo>
                  <a:lnTo>
                    <a:pt x="170440" y="190444"/>
                  </a:lnTo>
                  <a:lnTo>
                    <a:pt x="203360" y="158794"/>
                  </a:lnTo>
                  <a:lnTo>
                    <a:pt x="238598" y="129653"/>
                  </a:lnTo>
                  <a:lnTo>
                    <a:pt x="276011" y="103166"/>
                  </a:lnTo>
                  <a:lnTo>
                    <a:pt x="315456" y="79479"/>
                  </a:lnTo>
                  <a:lnTo>
                    <a:pt x="356791" y="58738"/>
                  </a:lnTo>
                  <a:lnTo>
                    <a:pt x="399873" y="41088"/>
                  </a:lnTo>
                  <a:lnTo>
                    <a:pt x="444561" y="26675"/>
                  </a:lnTo>
                  <a:lnTo>
                    <a:pt x="490712" y="15645"/>
                  </a:lnTo>
                  <a:lnTo>
                    <a:pt x="538182" y="8143"/>
                  </a:lnTo>
                  <a:lnTo>
                    <a:pt x="586831" y="4316"/>
                  </a:lnTo>
                  <a:lnTo>
                    <a:pt x="586831" y="0"/>
                  </a:lnTo>
                  <a:lnTo>
                    <a:pt x="3672746" y="0"/>
                  </a:lnTo>
                  <a:lnTo>
                    <a:pt x="3720951" y="1855"/>
                  </a:lnTo>
                  <a:lnTo>
                    <a:pt x="3768086" y="7329"/>
                  </a:lnTo>
                  <a:lnTo>
                    <a:pt x="3814019" y="16282"/>
                  </a:lnTo>
                  <a:lnTo>
                    <a:pt x="3858618" y="28573"/>
                  </a:lnTo>
                  <a:lnTo>
                    <a:pt x="3901753" y="44064"/>
                  </a:lnTo>
                  <a:lnTo>
                    <a:pt x="3943291" y="62613"/>
                  </a:lnTo>
                  <a:lnTo>
                    <a:pt x="3983102" y="84082"/>
                  </a:lnTo>
                  <a:lnTo>
                    <a:pt x="4021053" y="108330"/>
                  </a:lnTo>
                  <a:lnTo>
                    <a:pt x="4057014" y="135218"/>
                  </a:lnTo>
                  <a:lnTo>
                    <a:pt x="4090854" y="164606"/>
                  </a:lnTo>
                  <a:lnTo>
                    <a:pt x="4122440" y="196353"/>
                  </a:lnTo>
                  <a:lnTo>
                    <a:pt x="4151641" y="230321"/>
                  </a:lnTo>
                  <a:lnTo>
                    <a:pt x="4178326" y="266370"/>
                  </a:lnTo>
                  <a:lnTo>
                    <a:pt x="4202364" y="304359"/>
                  </a:lnTo>
                  <a:lnTo>
                    <a:pt x="4223624" y="344148"/>
                  </a:lnTo>
                  <a:lnTo>
                    <a:pt x="4241973" y="385599"/>
                  </a:lnTo>
                  <a:lnTo>
                    <a:pt x="4257280" y="428571"/>
                  </a:lnTo>
                  <a:lnTo>
                    <a:pt x="4269415" y="472924"/>
                  </a:lnTo>
                  <a:lnTo>
                    <a:pt x="4278245" y="518519"/>
                  </a:lnTo>
                  <a:lnTo>
                    <a:pt x="4283640" y="565215"/>
                  </a:lnTo>
                  <a:lnTo>
                    <a:pt x="4285467" y="612874"/>
                  </a:lnTo>
                  <a:lnTo>
                    <a:pt x="4283612" y="660532"/>
                  </a:lnTo>
                  <a:lnTo>
                    <a:pt x="4278139" y="707229"/>
                  </a:lnTo>
                  <a:lnTo>
                    <a:pt x="4269188" y="752823"/>
                  </a:lnTo>
                  <a:lnTo>
                    <a:pt x="4256900" y="797177"/>
                  </a:lnTo>
                  <a:lnTo>
                    <a:pt x="4241414" y="840148"/>
                  </a:lnTo>
                  <a:lnTo>
                    <a:pt x="4222869" y="881599"/>
                  </a:lnTo>
                  <a:lnTo>
                    <a:pt x="4201405" y="921389"/>
                  </a:lnTo>
                  <a:lnTo>
                    <a:pt x="4177163" y="959378"/>
                  </a:lnTo>
                  <a:lnTo>
                    <a:pt x="4150282" y="995426"/>
                  </a:lnTo>
                  <a:lnTo>
                    <a:pt x="4120902" y="1029394"/>
                  </a:lnTo>
                  <a:lnTo>
                    <a:pt x="4089162" y="1061142"/>
                  </a:lnTo>
                  <a:lnTo>
                    <a:pt x="4055203" y="1090529"/>
                  </a:lnTo>
                  <a:lnTo>
                    <a:pt x="4019163" y="1117417"/>
                  </a:lnTo>
                  <a:lnTo>
                    <a:pt x="3981184" y="1141666"/>
                  </a:lnTo>
                  <a:lnTo>
                    <a:pt x="3941404" y="1163134"/>
                  </a:lnTo>
                  <a:lnTo>
                    <a:pt x="3899964" y="1181684"/>
                  </a:lnTo>
                  <a:lnTo>
                    <a:pt x="3857003" y="1197174"/>
                  </a:lnTo>
                  <a:lnTo>
                    <a:pt x="3812660" y="1209465"/>
                  </a:lnTo>
                  <a:lnTo>
                    <a:pt x="3767077" y="1218418"/>
                  </a:lnTo>
                  <a:lnTo>
                    <a:pt x="3720392" y="1223892"/>
                  </a:lnTo>
                  <a:lnTo>
                    <a:pt x="3672746" y="1225748"/>
                  </a:lnTo>
                  <a:close/>
                </a:path>
              </a:pathLst>
            </a:custGeom>
            <a:solidFill>
              <a:srgbClr val="0C7B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36771" y="4383302"/>
              <a:ext cx="1433071" cy="143257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2423719" y="4369994"/>
              <a:ext cx="1459230" cy="1459230"/>
            </a:xfrm>
            <a:custGeom>
              <a:avLst/>
              <a:gdLst/>
              <a:ahLst/>
              <a:cxnLst/>
              <a:rect l="l" t="t" r="r" b="b"/>
              <a:pathLst>
                <a:path w="1459230" h="1459229">
                  <a:moveTo>
                    <a:pt x="729587" y="1459171"/>
                  </a:moveTo>
                  <a:lnTo>
                    <a:pt x="681687" y="1457616"/>
                  </a:lnTo>
                  <a:lnTo>
                    <a:pt x="634604" y="1453016"/>
                  </a:lnTo>
                  <a:lnTo>
                    <a:pt x="588435" y="1445468"/>
                  </a:lnTo>
                  <a:lnTo>
                    <a:pt x="543276" y="1435069"/>
                  </a:lnTo>
                  <a:lnTo>
                    <a:pt x="499226" y="1421915"/>
                  </a:lnTo>
                  <a:lnTo>
                    <a:pt x="456379" y="1406104"/>
                  </a:lnTo>
                  <a:lnTo>
                    <a:pt x="414835" y="1387732"/>
                  </a:lnTo>
                  <a:lnTo>
                    <a:pt x="374688" y="1366896"/>
                  </a:lnTo>
                  <a:lnTo>
                    <a:pt x="336037" y="1343693"/>
                  </a:lnTo>
                  <a:lnTo>
                    <a:pt x="298977" y="1318220"/>
                  </a:lnTo>
                  <a:lnTo>
                    <a:pt x="263607" y="1290574"/>
                  </a:lnTo>
                  <a:lnTo>
                    <a:pt x="230022" y="1260852"/>
                  </a:lnTo>
                  <a:lnTo>
                    <a:pt x="198320" y="1229150"/>
                  </a:lnTo>
                  <a:lnTo>
                    <a:pt x="168597" y="1195566"/>
                  </a:lnTo>
                  <a:lnTo>
                    <a:pt x="140951" y="1160196"/>
                  </a:lnTo>
                  <a:lnTo>
                    <a:pt x="115478" y="1123137"/>
                  </a:lnTo>
                  <a:lnTo>
                    <a:pt x="92275" y="1084486"/>
                  </a:lnTo>
                  <a:lnTo>
                    <a:pt x="71418" y="1044292"/>
                  </a:lnTo>
                  <a:lnTo>
                    <a:pt x="53067" y="1002797"/>
                  </a:lnTo>
                  <a:lnTo>
                    <a:pt x="37255" y="959951"/>
                  </a:lnTo>
                  <a:lnTo>
                    <a:pt x="24102" y="915901"/>
                  </a:lnTo>
                  <a:lnTo>
                    <a:pt x="13702" y="870744"/>
                  </a:lnTo>
                  <a:lnTo>
                    <a:pt x="6154" y="824576"/>
                  </a:lnTo>
                  <a:lnTo>
                    <a:pt x="1554" y="777494"/>
                  </a:lnTo>
                  <a:lnTo>
                    <a:pt x="0" y="729595"/>
                  </a:lnTo>
                  <a:lnTo>
                    <a:pt x="1570" y="681535"/>
                  </a:lnTo>
                  <a:lnTo>
                    <a:pt x="6154" y="634613"/>
                  </a:lnTo>
                  <a:lnTo>
                    <a:pt x="13702" y="588444"/>
                  </a:lnTo>
                  <a:lnTo>
                    <a:pt x="24102" y="543286"/>
                  </a:lnTo>
                  <a:lnTo>
                    <a:pt x="37256" y="499235"/>
                  </a:lnTo>
                  <a:lnTo>
                    <a:pt x="53142" y="456220"/>
                  </a:lnTo>
                  <a:lnTo>
                    <a:pt x="71440" y="414843"/>
                  </a:lnTo>
                  <a:lnTo>
                    <a:pt x="92276" y="374696"/>
                  </a:lnTo>
                  <a:lnTo>
                    <a:pt x="115479" y="336044"/>
                  </a:lnTo>
                  <a:lnTo>
                    <a:pt x="140953" y="298984"/>
                  </a:lnTo>
                  <a:lnTo>
                    <a:pt x="168599" y="263613"/>
                  </a:lnTo>
                  <a:lnTo>
                    <a:pt x="198322" y="230028"/>
                  </a:lnTo>
                  <a:lnTo>
                    <a:pt x="230024" y="198325"/>
                  </a:lnTo>
                  <a:lnTo>
                    <a:pt x="263609" y="168602"/>
                  </a:lnTo>
                  <a:lnTo>
                    <a:pt x="298980" y="140955"/>
                  </a:lnTo>
                  <a:lnTo>
                    <a:pt x="336039" y="115481"/>
                  </a:lnTo>
                  <a:lnTo>
                    <a:pt x="374690" y="92278"/>
                  </a:lnTo>
                  <a:lnTo>
                    <a:pt x="414837" y="71441"/>
                  </a:lnTo>
                  <a:lnTo>
                    <a:pt x="456381" y="53069"/>
                  </a:lnTo>
                  <a:lnTo>
                    <a:pt x="499227" y="37257"/>
                  </a:lnTo>
                  <a:lnTo>
                    <a:pt x="543278" y="24102"/>
                  </a:lnTo>
                  <a:lnTo>
                    <a:pt x="588436" y="13703"/>
                  </a:lnTo>
                  <a:lnTo>
                    <a:pt x="634605" y="6154"/>
                  </a:lnTo>
                  <a:lnTo>
                    <a:pt x="681687" y="1554"/>
                  </a:lnTo>
                  <a:lnTo>
                    <a:pt x="729587" y="0"/>
                  </a:lnTo>
                  <a:lnTo>
                    <a:pt x="777487" y="1554"/>
                  </a:lnTo>
                  <a:lnTo>
                    <a:pt x="824570" y="6154"/>
                  </a:lnTo>
                  <a:lnTo>
                    <a:pt x="870739" y="13703"/>
                  </a:lnTo>
                  <a:lnTo>
                    <a:pt x="915897" y="24103"/>
                  </a:lnTo>
                  <a:lnTo>
                    <a:pt x="924262" y="26600"/>
                  </a:lnTo>
                  <a:lnTo>
                    <a:pt x="729587" y="26600"/>
                  </a:lnTo>
                  <a:lnTo>
                    <a:pt x="681527" y="28225"/>
                  </a:lnTo>
                  <a:lnTo>
                    <a:pt x="634326" y="33030"/>
                  </a:lnTo>
                  <a:lnTo>
                    <a:pt x="588089" y="40908"/>
                  </a:lnTo>
                  <a:lnTo>
                    <a:pt x="542921" y="51755"/>
                  </a:lnTo>
                  <a:lnTo>
                    <a:pt x="498928" y="65465"/>
                  </a:lnTo>
                  <a:lnTo>
                    <a:pt x="456215" y="81932"/>
                  </a:lnTo>
                  <a:lnTo>
                    <a:pt x="414888" y="101052"/>
                  </a:lnTo>
                  <a:lnTo>
                    <a:pt x="375052" y="122718"/>
                  </a:lnTo>
                  <a:lnTo>
                    <a:pt x="336814" y="146825"/>
                  </a:lnTo>
                  <a:lnTo>
                    <a:pt x="300277" y="173267"/>
                  </a:lnTo>
                  <a:lnTo>
                    <a:pt x="265549" y="201939"/>
                  </a:lnTo>
                  <a:lnTo>
                    <a:pt x="232733" y="232736"/>
                  </a:lnTo>
                  <a:lnTo>
                    <a:pt x="201937" y="265551"/>
                  </a:lnTo>
                  <a:lnTo>
                    <a:pt x="173265" y="300280"/>
                  </a:lnTo>
                  <a:lnTo>
                    <a:pt x="146823" y="336817"/>
                  </a:lnTo>
                  <a:lnTo>
                    <a:pt x="122717" y="375056"/>
                  </a:lnTo>
                  <a:lnTo>
                    <a:pt x="101051" y="414892"/>
                  </a:lnTo>
                  <a:lnTo>
                    <a:pt x="81867" y="456389"/>
                  </a:lnTo>
                  <a:lnTo>
                    <a:pt x="65465" y="498933"/>
                  </a:lnTo>
                  <a:lnTo>
                    <a:pt x="51755" y="542927"/>
                  </a:lnTo>
                  <a:lnTo>
                    <a:pt x="40908" y="588096"/>
                  </a:lnTo>
                  <a:lnTo>
                    <a:pt x="33030" y="634334"/>
                  </a:lnTo>
                  <a:lnTo>
                    <a:pt x="28220" y="681696"/>
                  </a:lnTo>
                  <a:lnTo>
                    <a:pt x="26600" y="729595"/>
                  </a:lnTo>
                  <a:lnTo>
                    <a:pt x="28225" y="777655"/>
                  </a:lnTo>
                  <a:lnTo>
                    <a:pt x="33030" y="824856"/>
                  </a:lnTo>
                  <a:lnTo>
                    <a:pt x="40908" y="871094"/>
                  </a:lnTo>
                  <a:lnTo>
                    <a:pt x="51755" y="916262"/>
                  </a:lnTo>
                  <a:lnTo>
                    <a:pt x="65465" y="960255"/>
                  </a:lnTo>
                  <a:lnTo>
                    <a:pt x="81932" y="1002968"/>
                  </a:lnTo>
                  <a:lnTo>
                    <a:pt x="101077" y="1044342"/>
                  </a:lnTo>
                  <a:lnTo>
                    <a:pt x="122717" y="1084130"/>
                  </a:lnTo>
                  <a:lnTo>
                    <a:pt x="146823" y="1122369"/>
                  </a:lnTo>
                  <a:lnTo>
                    <a:pt x="173265" y="1158905"/>
                  </a:lnTo>
                  <a:lnTo>
                    <a:pt x="201937" y="1193633"/>
                  </a:lnTo>
                  <a:lnTo>
                    <a:pt x="232733" y="1226448"/>
                  </a:lnTo>
                  <a:lnTo>
                    <a:pt x="265549" y="1257244"/>
                  </a:lnTo>
                  <a:lnTo>
                    <a:pt x="300277" y="1285916"/>
                  </a:lnTo>
                  <a:lnTo>
                    <a:pt x="336814" y="1312358"/>
                  </a:lnTo>
                  <a:lnTo>
                    <a:pt x="375052" y="1336464"/>
                  </a:lnTo>
                  <a:lnTo>
                    <a:pt x="414888" y="1358129"/>
                  </a:lnTo>
                  <a:lnTo>
                    <a:pt x="456215" y="1377248"/>
                  </a:lnTo>
                  <a:lnTo>
                    <a:pt x="498928" y="1393715"/>
                  </a:lnTo>
                  <a:lnTo>
                    <a:pt x="542921" y="1407425"/>
                  </a:lnTo>
                  <a:lnTo>
                    <a:pt x="588089" y="1418272"/>
                  </a:lnTo>
                  <a:lnTo>
                    <a:pt x="634326" y="1426150"/>
                  </a:lnTo>
                  <a:lnTo>
                    <a:pt x="681527" y="1430954"/>
                  </a:lnTo>
                  <a:lnTo>
                    <a:pt x="729587" y="1432579"/>
                  </a:lnTo>
                  <a:lnTo>
                    <a:pt x="924236" y="1432579"/>
                  </a:lnTo>
                  <a:lnTo>
                    <a:pt x="915897" y="1435069"/>
                  </a:lnTo>
                  <a:lnTo>
                    <a:pt x="870738" y="1445468"/>
                  </a:lnTo>
                  <a:lnTo>
                    <a:pt x="824569" y="1453016"/>
                  </a:lnTo>
                  <a:lnTo>
                    <a:pt x="777486" y="1457616"/>
                  </a:lnTo>
                  <a:lnTo>
                    <a:pt x="729587" y="1459171"/>
                  </a:lnTo>
                  <a:close/>
                </a:path>
                <a:path w="1459230" h="1459229">
                  <a:moveTo>
                    <a:pt x="924236" y="1432579"/>
                  </a:moveTo>
                  <a:lnTo>
                    <a:pt x="729587" y="1432579"/>
                  </a:lnTo>
                  <a:lnTo>
                    <a:pt x="777646" y="1430954"/>
                  </a:lnTo>
                  <a:lnTo>
                    <a:pt x="824847" y="1426150"/>
                  </a:lnTo>
                  <a:lnTo>
                    <a:pt x="871084" y="1418271"/>
                  </a:lnTo>
                  <a:lnTo>
                    <a:pt x="916252" y="1407424"/>
                  </a:lnTo>
                  <a:lnTo>
                    <a:pt x="960245" y="1393715"/>
                  </a:lnTo>
                  <a:lnTo>
                    <a:pt x="1002958" y="1377247"/>
                  </a:lnTo>
                  <a:lnTo>
                    <a:pt x="1044285" y="1358128"/>
                  </a:lnTo>
                  <a:lnTo>
                    <a:pt x="1084121" y="1336463"/>
                  </a:lnTo>
                  <a:lnTo>
                    <a:pt x="1122360" y="1312356"/>
                  </a:lnTo>
                  <a:lnTo>
                    <a:pt x="1158897" y="1285914"/>
                  </a:lnTo>
                  <a:lnTo>
                    <a:pt x="1193626" y="1257242"/>
                  </a:lnTo>
                  <a:lnTo>
                    <a:pt x="1226442" y="1226446"/>
                  </a:lnTo>
                  <a:lnTo>
                    <a:pt x="1257239" y="1193631"/>
                  </a:lnTo>
                  <a:lnTo>
                    <a:pt x="1285911" y="1158903"/>
                  </a:lnTo>
                  <a:lnTo>
                    <a:pt x="1312353" y="1122366"/>
                  </a:lnTo>
                  <a:lnTo>
                    <a:pt x="1336460" y="1084128"/>
                  </a:lnTo>
                  <a:lnTo>
                    <a:pt x="1358126" y="1044292"/>
                  </a:lnTo>
                  <a:lnTo>
                    <a:pt x="1377311" y="1002797"/>
                  </a:lnTo>
                  <a:lnTo>
                    <a:pt x="1393713" y="960255"/>
                  </a:lnTo>
                  <a:lnTo>
                    <a:pt x="1407423" y="916262"/>
                  </a:lnTo>
                  <a:lnTo>
                    <a:pt x="1418271" y="871094"/>
                  </a:lnTo>
                  <a:lnTo>
                    <a:pt x="1426149" y="824856"/>
                  </a:lnTo>
                  <a:lnTo>
                    <a:pt x="1430959" y="777494"/>
                  </a:lnTo>
                  <a:lnTo>
                    <a:pt x="1432579" y="729595"/>
                  </a:lnTo>
                  <a:lnTo>
                    <a:pt x="1430954" y="681535"/>
                  </a:lnTo>
                  <a:lnTo>
                    <a:pt x="1426149" y="634334"/>
                  </a:lnTo>
                  <a:lnTo>
                    <a:pt x="1418271" y="588096"/>
                  </a:lnTo>
                  <a:lnTo>
                    <a:pt x="1407424" y="542927"/>
                  </a:lnTo>
                  <a:lnTo>
                    <a:pt x="1393714" y="498933"/>
                  </a:lnTo>
                  <a:lnTo>
                    <a:pt x="1377246" y="456220"/>
                  </a:lnTo>
                  <a:lnTo>
                    <a:pt x="1358099" y="414843"/>
                  </a:lnTo>
                  <a:lnTo>
                    <a:pt x="1336460" y="375056"/>
                  </a:lnTo>
                  <a:lnTo>
                    <a:pt x="1312353" y="336817"/>
                  </a:lnTo>
                  <a:lnTo>
                    <a:pt x="1285911" y="300280"/>
                  </a:lnTo>
                  <a:lnTo>
                    <a:pt x="1257239" y="265551"/>
                  </a:lnTo>
                  <a:lnTo>
                    <a:pt x="1226442" y="232736"/>
                  </a:lnTo>
                  <a:lnTo>
                    <a:pt x="1193626" y="201939"/>
                  </a:lnTo>
                  <a:lnTo>
                    <a:pt x="1158897" y="173267"/>
                  </a:lnTo>
                  <a:lnTo>
                    <a:pt x="1122360" y="146825"/>
                  </a:lnTo>
                  <a:lnTo>
                    <a:pt x="1084121" y="122718"/>
                  </a:lnTo>
                  <a:lnTo>
                    <a:pt x="1044285" y="101052"/>
                  </a:lnTo>
                  <a:lnTo>
                    <a:pt x="1002958" y="81932"/>
                  </a:lnTo>
                  <a:lnTo>
                    <a:pt x="960245" y="65465"/>
                  </a:lnTo>
                  <a:lnTo>
                    <a:pt x="916252" y="51755"/>
                  </a:lnTo>
                  <a:lnTo>
                    <a:pt x="871084" y="40908"/>
                  </a:lnTo>
                  <a:lnTo>
                    <a:pt x="824847" y="33030"/>
                  </a:lnTo>
                  <a:lnTo>
                    <a:pt x="777646" y="28225"/>
                  </a:lnTo>
                  <a:lnTo>
                    <a:pt x="729587" y="26600"/>
                  </a:lnTo>
                  <a:lnTo>
                    <a:pt x="924262" y="26600"/>
                  </a:lnTo>
                  <a:lnTo>
                    <a:pt x="1002794" y="53069"/>
                  </a:lnTo>
                  <a:lnTo>
                    <a:pt x="1044339" y="71442"/>
                  </a:lnTo>
                  <a:lnTo>
                    <a:pt x="1084486" y="92278"/>
                  </a:lnTo>
                  <a:lnTo>
                    <a:pt x="1123137" y="115482"/>
                  </a:lnTo>
                  <a:lnTo>
                    <a:pt x="1160196" y="140956"/>
                  </a:lnTo>
                  <a:lnTo>
                    <a:pt x="1195567" y="168603"/>
                  </a:lnTo>
                  <a:lnTo>
                    <a:pt x="1229152" y="198326"/>
                  </a:lnTo>
                  <a:lnTo>
                    <a:pt x="1260854" y="230029"/>
                  </a:lnTo>
                  <a:lnTo>
                    <a:pt x="1290576" y="263614"/>
                  </a:lnTo>
                  <a:lnTo>
                    <a:pt x="1318223" y="298985"/>
                  </a:lnTo>
                  <a:lnTo>
                    <a:pt x="1343696" y="336045"/>
                  </a:lnTo>
                  <a:lnTo>
                    <a:pt x="1366898" y="374697"/>
                  </a:lnTo>
                  <a:lnTo>
                    <a:pt x="1387756" y="414892"/>
                  </a:lnTo>
                  <a:lnTo>
                    <a:pt x="1406107" y="456389"/>
                  </a:lnTo>
                  <a:lnTo>
                    <a:pt x="1421918" y="499235"/>
                  </a:lnTo>
                  <a:lnTo>
                    <a:pt x="1435072" y="543286"/>
                  </a:lnTo>
                  <a:lnTo>
                    <a:pt x="1445471" y="588444"/>
                  </a:lnTo>
                  <a:lnTo>
                    <a:pt x="1453019" y="634613"/>
                  </a:lnTo>
                  <a:lnTo>
                    <a:pt x="1457619" y="681696"/>
                  </a:lnTo>
                  <a:lnTo>
                    <a:pt x="1459174" y="729595"/>
                  </a:lnTo>
                  <a:lnTo>
                    <a:pt x="1457603" y="777655"/>
                  </a:lnTo>
                  <a:lnTo>
                    <a:pt x="1453019" y="824576"/>
                  </a:lnTo>
                  <a:lnTo>
                    <a:pt x="1445471" y="870744"/>
                  </a:lnTo>
                  <a:lnTo>
                    <a:pt x="1435072" y="915901"/>
                  </a:lnTo>
                  <a:lnTo>
                    <a:pt x="1421918" y="959951"/>
                  </a:lnTo>
                  <a:lnTo>
                    <a:pt x="1406031" y="1002968"/>
                  </a:lnTo>
                  <a:lnTo>
                    <a:pt x="1387734" y="1044342"/>
                  </a:lnTo>
                  <a:lnTo>
                    <a:pt x="1366898" y="1084488"/>
                  </a:lnTo>
                  <a:lnTo>
                    <a:pt x="1343695" y="1123138"/>
                  </a:lnTo>
                  <a:lnTo>
                    <a:pt x="1318222" y="1160197"/>
                  </a:lnTo>
                  <a:lnTo>
                    <a:pt x="1290575" y="1195567"/>
                  </a:lnTo>
                  <a:lnTo>
                    <a:pt x="1260853" y="1229151"/>
                  </a:lnTo>
                  <a:lnTo>
                    <a:pt x="1229150" y="1260853"/>
                  </a:lnTo>
                  <a:lnTo>
                    <a:pt x="1195566" y="1290575"/>
                  </a:lnTo>
                  <a:lnTo>
                    <a:pt x="1160195" y="1318221"/>
                  </a:lnTo>
                  <a:lnTo>
                    <a:pt x="1123136" y="1343694"/>
                  </a:lnTo>
                  <a:lnTo>
                    <a:pt x="1084484" y="1366897"/>
                  </a:lnTo>
                  <a:lnTo>
                    <a:pt x="1044338" y="1387732"/>
                  </a:lnTo>
                  <a:lnTo>
                    <a:pt x="1002793" y="1406104"/>
                  </a:lnTo>
                  <a:lnTo>
                    <a:pt x="959947" y="1421915"/>
                  </a:lnTo>
                  <a:lnTo>
                    <a:pt x="924236" y="1432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14250" y="2500294"/>
            <a:ext cx="5357850" cy="7745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25000"/>
              </a:lnSpc>
            </a:pPr>
            <a:r>
              <a:rPr lang="ru-RU" sz="2000" b="1" spc="105" dirty="0">
                <a:solidFill>
                  <a:srgbClr val="3D4979"/>
                </a:solidFill>
                <a:latin typeface="Verdana"/>
                <a:cs typeface="Verdana"/>
              </a:rPr>
              <a:t>Проект «</a:t>
            </a:r>
            <a:r>
              <a:rPr sz="2000" b="1" spc="105">
                <a:solidFill>
                  <a:srgbClr val="3D4979"/>
                </a:solidFill>
                <a:latin typeface="Verdana"/>
                <a:cs typeface="Verdana"/>
              </a:rPr>
              <a:t>С</a:t>
            </a:r>
            <a:r>
              <a:rPr sz="2000" b="1" spc="-15">
                <a:solidFill>
                  <a:srgbClr val="3D4979"/>
                </a:solidFill>
                <a:latin typeface="Verdana"/>
                <a:cs typeface="Verdana"/>
              </a:rPr>
              <a:t>о</a:t>
            </a:r>
            <a:r>
              <a:rPr sz="2000" b="1" spc="10">
                <a:solidFill>
                  <a:srgbClr val="3D4979"/>
                </a:solidFill>
                <a:latin typeface="Verdana"/>
                <a:cs typeface="Verdana"/>
              </a:rPr>
              <a:t>з</a:t>
            </a:r>
            <a:r>
              <a:rPr sz="2000" b="1" spc="60">
                <a:solidFill>
                  <a:srgbClr val="3D4979"/>
                </a:solidFill>
                <a:latin typeface="Verdana"/>
                <a:cs typeface="Verdana"/>
              </a:rPr>
              <a:t>и</a:t>
            </a:r>
            <a:r>
              <a:rPr sz="2000" b="1" spc="130">
                <a:solidFill>
                  <a:srgbClr val="3D4979"/>
                </a:solidFill>
                <a:latin typeface="Verdana"/>
                <a:cs typeface="Verdana"/>
              </a:rPr>
              <a:t>д</a:t>
            </a:r>
            <a:r>
              <a:rPr sz="2000" b="1" spc="-125">
                <a:solidFill>
                  <a:srgbClr val="3D4979"/>
                </a:solidFill>
                <a:latin typeface="Verdana"/>
                <a:cs typeface="Verdana"/>
              </a:rPr>
              <a:t>а</a:t>
            </a:r>
            <a:r>
              <a:rPr sz="2000" b="1" spc="10">
                <a:solidFill>
                  <a:srgbClr val="3D4979"/>
                </a:solidFill>
                <a:latin typeface="Verdana"/>
                <a:cs typeface="Verdana"/>
              </a:rPr>
              <a:t>н</a:t>
            </a:r>
            <a:r>
              <a:rPr sz="2000" b="1" spc="60">
                <a:solidFill>
                  <a:srgbClr val="3D4979"/>
                </a:solidFill>
                <a:latin typeface="Verdana"/>
                <a:cs typeface="Verdana"/>
              </a:rPr>
              <a:t>и</a:t>
            </a:r>
            <a:r>
              <a:rPr sz="2000" b="1" spc="-50">
                <a:solidFill>
                  <a:srgbClr val="3D4979"/>
                </a:solidFill>
                <a:latin typeface="Verdana"/>
                <a:cs typeface="Verdana"/>
              </a:rPr>
              <a:t>е  </a:t>
            </a:r>
            <a:r>
              <a:rPr lang="ru-RU" sz="2000" b="1" spc="45" dirty="0">
                <a:solidFill>
                  <a:srgbClr val="3D4979"/>
                </a:solidFill>
                <a:latin typeface="Verdana"/>
                <a:cs typeface="Verdana"/>
              </a:rPr>
              <a:t>с</a:t>
            </a:r>
            <a:r>
              <a:rPr sz="2000" b="1" spc="45">
                <a:solidFill>
                  <a:srgbClr val="3D4979"/>
                </a:solidFill>
                <a:latin typeface="Verdana"/>
                <a:cs typeface="Verdana"/>
              </a:rPr>
              <a:t>ердец</a:t>
            </a:r>
            <a:r>
              <a:rPr lang="ru-RU" sz="2000" b="1" spc="105" dirty="0">
                <a:solidFill>
                  <a:srgbClr val="3D4979"/>
                </a:solidFill>
                <a:latin typeface="Verdana"/>
                <a:cs typeface="Verdana"/>
              </a:rPr>
              <a:t>»: формирование социальных активностей у студенческой молодежи светских и духовных образовательных организаций»</a:t>
            </a:r>
          </a:p>
          <a:p>
            <a:pPr marR="5080" algn="ctr">
              <a:lnSpc>
                <a:spcPct val="125000"/>
              </a:lnSpc>
            </a:pPr>
            <a:endParaRPr lang="ru-RU" sz="2000" b="1" spc="105" dirty="0">
              <a:solidFill>
                <a:srgbClr val="3D4979"/>
              </a:solidFill>
              <a:latin typeface="Verdana"/>
              <a:cs typeface="Verdana"/>
            </a:endParaRPr>
          </a:p>
          <a:p>
            <a:pPr marR="5080" algn="ctr">
              <a:lnSpc>
                <a:spcPct val="125000"/>
              </a:lnSpc>
            </a:pPr>
            <a:r>
              <a:rPr lang="ru-RU" b="1" spc="105" dirty="0">
                <a:solidFill>
                  <a:srgbClr val="3D4979"/>
                </a:solidFill>
                <a:latin typeface="Verdana"/>
                <a:cs typeface="Verdana"/>
              </a:rPr>
              <a:t>Разработчики:</a:t>
            </a:r>
          </a:p>
          <a:p>
            <a:pPr marR="5080" algn="just">
              <a:lnSpc>
                <a:spcPct val="125000"/>
              </a:lnSpc>
              <a:buFont typeface="Wingdings" pitchFamily="2" charset="2"/>
              <a:buChar char="ü"/>
            </a:pPr>
            <a:r>
              <a:rPr lang="ru-RU" sz="2000" b="1" spc="105" dirty="0">
                <a:solidFill>
                  <a:srgbClr val="3D4979"/>
                </a:solidFill>
                <a:latin typeface="Verdana"/>
                <a:cs typeface="Verdana"/>
              </a:rPr>
              <a:t>Смоленская Православная Духовная семинария</a:t>
            </a:r>
          </a:p>
          <a:p>
            <a:pPr marR="5080" algn="just">
              <a:lnSpc>
                <a:spcPct val="125000"/>
              </a:lnSpc>
              <a:buFont typeface="Wingdings" pitchFamily="2" charset="2"/>
              <a:buChar char="ü"/>
            </a:pPr>
            <a:r>
              <a:rPr lang="ru-RU" sz="2000" b="1" spc="105" dirty="0">
                <a:solidFill>
                  <a:srgbClr val="3D4979"/>
                </a:solidFill>
                <a:latin typeface="Verdana"/>
                <a:cs typeface="Verdana"/>
              </a:rPr>
              <a:t>Отдел Смоленской епархии по взаимоотношениям Церкви с обществом и СМИ</a:t>
            </a:r>
          </a:p>
          <a:p>
            <a:pPr marR="5080" algn="ctr">
              <a:lnSpc>
                <a:spcPct val="125000"/>
              </a:lnSpc>
            </a:pPr>
            <a:endParaRPr lang="ru-RU" sz="2000" b="1" spc="105" dirty="0">
              <a:solidFill>
                <a:srgbClr val="3D4979"/>
              </a:solidFill>
              <a:latin typeface="Verdana"/>
              <a:cs typeface="Verdana"/>
            </a:endParaRPr>
          </a:p>
          <a:p>
            <a:pPr marR="5080" algn="ctr">
              <a:lnSpc>
                <a:spcPct val="125000"/>
              </a:lnSpc>
            </a:pPr>
            <a:r>
              <a:rPr lang="ru-RU" b="1" spc="105" dirty="0">
                <a:solidFill>
                  <a:srgbClr val="3D4979"/>
                </a:solidFill>
                <a:latin typeface="Verdana"/>
                <a:cs typeface="Verdana"/>
              </a:rPr>
              <a:t>Период реализации:</a:t>
            </a:r>
          </a:p>
          <a:p>
            <a:pPr marR="5080" algn="ctr">
              <a:lnSpc>
                <a:spcPct val="125000"/>
              </a:lnSpc>
            </a:pPr>
            <a:r>
              <a:rPr lang="ru-RU" sz="2000" b="1" spc="105" dirty="0">
                <a:solidFill>
                  <a:srgbClr val="3D4979"/>
                </a:solidFill>
                <a:latin typeface="Verdana"/>
                <a:cs typeface="Verdana"/>
              </a:rPr>
              <a:t>16.08.2021 – 30.06.2022</a:t>
            </a:r>
          </a:p>
          <a:p>
            <a:pPr marR="5080" algn="ctr">
              <a:lnSpc>
                <a:spcPct val="125000"/>
              </a:lnSpc>
            </a:pPr>
            <a:endParaRPr lang="ru-RU" sz="2000" b="1" spc="105" dirty="0">
              <a:solidFill>
                <a:srgbClr val="3D4979"/>
              </a:solidFill>
              <a:latin typeface="Verdana"/>
              <a:cs typeface="Verdana"/>
            </a:endParaRPr>
          </a:p>
          <a:p>
            <a:pPr marR="5080" algn="ctr">
              <a:lnSpc>
                <a:spcPct val="125000"/>
              </a:lnSpc>
            </a:pPr>
            <a:r>
              <a:rPr lang="ru-RU" b="1" spc="105" dirty="0" err="1">
                <a:solidFill>
                  <a:srgbClr val="3D4979"/>
                </a:solidFill>
                <a:latin typeface="Verdana"/>
                <a:cs typeface="Verdana"/>
              </a:rPr>
              <a:t>Грантовая</a:t>
            </a:r>
            <a:r>
              <a:rPr lang="ru-RU" b="1" spc="105" dirty="0">
                <a:solidFill>
                  <a:srgbClr val="3D4979"/>
                </a:solidFill>
                <a:latin typeface="Verdana"/>
                <a:cs typeface="Verdana"/>
              </a:rPr>
              <a:t> поддержка:</a:t>
            </a:r>
          </a:p>
          <a:p>
            <a:pPr marR="5080" algn="ctr">
              <a:lnSpc>
                <a:spcPct val="125000"/>
              </a:lnSpc>
            </a:pPr>
            <a:r>
              <a:rPr lang="ru-RU" sz="2000" b="1" spc="105" dirty="0">
                <a:solidFill>
                  <a:srgbClr val="3D4979"/>
                </a:solidFill>
                <a:latin typeface="Verdana"/>
                <a:cs typeface="Verdana"/>
              </a:rPr>
              <a:t>Фонд президентских грантов</a:t>
            </a:r>
          </a:p>
          <a:p>
            <a:pPr marR="5080" algn="ctr">
              <a:lnSpc>
                <a:spcPct val="125000"/>
              </a:lnSpc>
            </a:pPr>
            <a:r>
              <a:rPr lang="ru-RU" sz="2000" b="1" spc="105" dirty="0">
                <a:solidFill>
                  <a:srgbClr val="3D4979"/>
                </a:solidFill>
                <a:latin typeface="Verdana"/>
                <a:cs typeface="Verdana"/>
              </a:rPr>
              <a:t> </a:t>
            </a:r>
          </a:p>
          <a:p>
            <a:pPr marR="5080">
              <a:lnSpc>
                <a:spcPct val="125000"/>
              </a:lnSpc>
            </a:pPr>
            <a:endParaRPr sz="2200" dirty="0">
              <a:latin typeface="Verdana"/>
              <a:cs typeface="Verdan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143604" y="3000360"/>
            <a:ext cx="4658360" cy="1459230"/>
            <a:chOff x="7014071" y="2648060"/>
            <a:chExt cx="4658360" cy="1459230"/>
          </a:xfrm>
        </p:grpSpPr>
        <p:sp>
          <p:nvSpPr>
            <p:cNvPr id="17" name="object 17"/>
            <p:cNvSpPr/>
            <p:nvPr/>
          </p:nvSpPr>
          <p:spPr>
            <a:xfrm>
              <a:off x="7329815" y="2778605"/>
              <a:ext cx="4342765" cy="1226185"/>
            </a:xfrm>
            <a:custGeom>
              <a:avLst/>
              <a:gdLst/>
              <a:ahLst/>
              <a:cxnLst/>
              <a:rect l="l" t="t" r="r" b="b"/>
              <a:pathLst>
                <a:path w="4342765" h="1226185">
                  <a:moveTo>
                    <a:pt x="3729150" y="1225748"/>
                  </a:moveTo>
                  <a:lnTo>
                    <a:pt x="587546" y="1225748"/>
                  </a:lnTo>
                  <a:lnTo>
                    <a:pt x="587546" y="1221432"/>
                  </a:lnTo>
                  <a:lnTo>
                    <a:pt x="539423" y="1217604"/>
                  </a:lnTo>
                  <a:lnTo>
                    <a:pt x="492360" y="1210102"/>
                  </a:lnTo>
                  <a:lnTo>
                    <a:pt x="446508" y="1199072"/>
                  </a:lnTo>
                  <a:lnTo>
                    <a:pt x="402020" y="1184659"/>
                  </a:lnTo>
                  <a:lnTo>
                    <a:pt x="359048" y="1167010"/>
                  </a:lnTo>
                  <a:lnTo>
                    <a:pt x="317746" y="1146268"/>
                  </a:lnTo>
                  <a:lnTo>
                    <a:pt x="278264" y="1122582"/>
                  </a:lnTo>
                  <a:lnTo>
                    <a:pt x="240755" y="1096095"/>
                  </a:lnTo>
                  <a:lnTo>
                    <a:pt x="205373" y="1066954"/>
                  </a:lnTo>
                  <a:lnTo>
                    <a:pt x="172267" y="1035304"/>
                  </a:lnTo>
                  <a:lnTo>
                    <a:pt x="141592" y="1001291"/>
                  </a:lnTo>
                  <a:lnTo>
                    <a:pt x="113500" y="965061"/>
                  </a:lnTo>
                  <a:lnTo>
                    <a:pt x="88142" y="926759"/>
                  </a:lnTo>
                  <a:lnTo>
                    <a:pt x="65671" y="886531"/>
                  </a:lnTo>
                  <a:lnTo>
                    <a:pt x="46239" y="844522"/>
                  </a:lnTo>
                  <a:lnTo>
                    <a:pt x="29999" y="800879"/>
                  </a:lnTo>
                  <a:lnTo>
                    <a:pt x="17103" y="755747"/>
                  </a:lnTo>
                  <a:lnTo>
                    <a:pt x="7702" y="709272"/>
                  </a:lnTo>
                  <a:lnTo>
                    <a:pt x="1951" y="661599"/>
                  </a:lnTo>
                  <a:lnTo>
                    <a:pt x="0" y="612874"/>
                  </a:lnTo>
                  <a:lnTo>
                    <a:pt x="1920" y="564149"/>
                  </a:lnTo>
                  <a:lnTo>
                    <a:pt x="7586" y="516475"/>
                  </a:lnTo>
                  <a:lnTo>
                    <a:pt x="16855" y="470000"/>
                  </a:lnTo>
                  <a:lnTo>
                    <a:pt x="29584" y="424868"/>
                  </a:lnTo>
                  <a:lnTo>
                    <a:pt x="45632" y="381225"/>
                  </a:lnTo>
                  <a:lnTo>
                    <a:pt x="64854" y="339217"/>
                  </a:lnTo>
                  <a:lnTo>
                    <a:pt x="87110" y="298989"/>
                  </a:lnTo>
                  <a:lnTo>
                    <a:pt x="112256" y="260687"/>
                  </a:lnTo>
                  <a:lnTo>
                    <a:pt x="140149" y="224457"/>
                  </a:lnTo>
                  <a:lnTo>
                    <a:pt x="170647" y="190444"/>
                  </a:lnTo>
                  <a:lnTo>
                    <a:pt x="203608" y="158794"/>
                  </a:lnTo>
                  <a:lnTo>
                    <a:pt x="238889" y="129653"/>
                  </a:lnTo>
                  <a:lnTo>
                    <a:pt x="276347" y="103166"/>
                  </a:lnTo>
                  <a:lnTo>
                    <a:pt x="315841" y="79479"/>
                  </a:lnTo>
                  <a:lnTo>
                    <a:pt x="357226" y="58738"/>
                  </a:lnTo>
                  <a:lnTo>
                    <a:pt x="400361" y="41088"/>
                  </a:lnTo>
                  <a:lnTo>
                    <a:pt x="445103" y="26675"/>
                  </a:lnTo>
                  <a:lnTo>
                    <a:pt x="491310" y="15645"/>
                  </a:lnTo>
                  <a:lnTo>
                    <a:pt x="538838" y="8143"/>
                  </a:lnTo>
                  <a:lnTo>
                    <a:pt x="587546" y="4316"/>
                  </a:lnTo>
                  <a:lnTo>
                    <a:pt x="587546" y="0"/>
                  </a:lnTo>
                  <a:lnTo>
                    <a:pt x="3729150" y="0"/>
                  </a:lnTo>
                  <a:lnTo>
                    <a:pt x="3777414" y="1855"/>
                  </a:lnTo>
                  <a:lnTo>
                    <a:pt x="3824606" y="7329"/>
                  </a:lnTo>
                  <a:lnTo>
                    <a:pt x="3870595" y="16282"/>
                  </a:lnTo>
                  <a:lnTo>
                    <a:pt x="3915249" y="28573"/>
                  </a:lnTo>
                  <a:lnTo>
                    <a:pt x="3958436" y="44064"/>
                  </a:lnTo>
                  <a:lnTo>
                    <a:pt x="4000025" y="62613"/>
                  </a:lnTo>
                  <a:lnTo>
                    <a:pt x="4039884" y="84082"/>
                  </a:lnTo>
                  <a:lnTo>
                    <a:pt x="4077882" y="108330"/>
                  </a:lnTo>
                  <a:lnTo>
                    <a:pt x="4113887" y="135218"/>
                  </a:lnTo>
                  <a:lnTo>
                    <a:pt x="4147767" y="164606"/>
                  </a:lnTo>
                  <a:lnTo>
                    <a:pt x="4179392" y="196353"/>
                  </a:lnTo>
                  <a:lnTo>
                    <a:pt x="4208629" y="230321"/>
                  </a:lnTo>
                  <a:lnTo>
                    <a:pt x="4235347" y="266370"/>
                  </a:lnTo>
                  <a:lnTo>
                    <a:pt x="4259414" y="304359"/>
                  </a:lnTo>
                  <a:lnTo>
                    <a:pt x="4280699" y="344148"/>
                  </a:lnTo>
                  <a:lnTo>
                    <a:pt x="4299071" y="385599"/>
                  </a:lnTo>
                  <a:lnTo>
                    <a:pt x="4314397" y="428571"/>
                  </a:lnTo>
                  <a:lnTo>
                    <a:pt x="4326546" y="472924"/>
                  </a:lnTo>
                  <a:lnTo>
                    <a:pt x="4335387" y="518519"/>
                  </a:lnTo>
                  <a:lnTo>
                    <a:pt x="4340788" y="565215"/>
                  </a:lnTo>
                  <a:lnTo>
                    <a:pt x="4342618" y="612874"/>
                  </a:lnTo>
                  <a:lnTo>
                    <a:pt x="4340760" y="660532"/>
                  </a:lnTo>
                  <a:lnTo>
                    <a:pt x="4335281" y="707229"/>
                  </a:lnTo>
                  <a:lnTo>
                    <a:pt x="4326320" y="752823"/>
                  </a:lnTo>
                  <a:lnTo>
                    <a:pt x="4314016" y="797177"/>
                  </a:lnTo>
                  <a:lnTo>
                    <a:pt x="4298511" y="840148"/>
                  </a:lnTo>
                  <a:lnTo>
                    <a:pt x="4279944" y="881599"/>
                  </a:lnTo>
                  <a:lnTo>
                    <a:pt x="4258454" y="921389"/>
                  </a:lnTo>
                  <a:lnTo>
                    <a:pt x="4234182" y="959378"/>
                  </a:lnTo>
                  <a:lnTo>
                    <a:pt x="4207269" y="995426"/>
                  </a:lnTo>
                  <a:lnTo>
                    <a:pt x="4177852" y="1029394"/>
                  </a:lnTo>
                  <a:lnTo>
                    <a:pt x="4146074" y="1061142"/>
                  </a:lnTo>
                  <a:lnTo>
                    <a:pt x="4112073" y="1090529"/>
                  </a:lnTo>
                  <a:lnTo>
                    <a:pt x="4075990" y="1117417"/>
                  </a:lnTo>
                  <a:lnTo>
                    <a:pt x="4037964" y="1141666"/>
                  </a:lnTo>
                  <a:lnTo>
                    <a:pt x="3998136" y="1163134"/>
                  </a:lnTo>
                  <a:lnTo>
                    <a:pt x="3956645" y="1181684"/>
                  </a:lnTo>
                  <a:lnTo>
                    <a:pt x="3913631" y="1197174"/>
                  </a:lnTo>
                  <a:lnTo>
                    <a:pt x="3869235" y="1209465"/>
                  </a:lnTo>
                  <a:lnTo>
                    <a:pt x="3823596" y="1218418"/>
                  </a:lnTo>
                  <a:lnTo>
                    <a:pt x="3776854" y="1223892"/>
                  </a:lnTo>
                  <a:lnTo>
                    <a:pt x="3729150" y="1225748"/>
                  </a:lnTo>
                  <a:close/>
                </a:path>
              </a:pathLst>
            </a:custGeom>
            <a:solidFill>
              <a:srgbClr val="00A7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27122" y="2661368"/>
              <a:ext cx="1433071" cy="143257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014071" y="2648060"/>
              <a:ext cx="1459230" cy="1459230"/>
            </a:xfrm>
            <a:custGeom>
              <a:avLst/>
              <a:gdLst/>
              <a:ahLst/>
              <a:cxnLst/>
              <a:rect l="l" t="t" r="r" b="b"/>
              <a:pathLst>
                <a:path w="1459229" h="1459229">
                  <a:moveTo>
                    <a:pt x="729587" y="1459171"/>
                  </a:moveTo>
                  <a:lnTo>
                    <a:pt x="681687" y="1457616"/>
                  </a:lnTo>
                  <a:lnTo>
                    <a:pt x="634604" y="1453016"/>
                  </a:lnTo>
                  <a:lnTo>
                    <a:pt x="588435" y="1445468"/>
                  </a:lnTo>
                  <a:lnTo>
                    <a:pt x="543276" y="1435069"/>
                  </a:lnTo>
                  <a:lnTo>
                    <a:pt x="499226" y="1421915"/>
                  </a:lnTo>
                  <a:lnTo>
                    <a:pt x="456379" y="1406104"/>
                  </a:lnTo>
                  <a:lnTo>
                    <a:pt x="414835" y="1387732"/>
                  </a:lnTo>
                  <a:lnTo>
                    <a:pt x="374688" y="1366896"/>
                  </a:lnTo>
                  <a:lnTo>
                    <a:pt x="336037" y="1343693"/>
                  </a:lnTo>
                  <a:lnTo>
                    <a:pt x="298977" y="1318220"/>
                  </a:lnTo>
                  <a:lnTo>
                    <a:pt x="263607" y="1290574"/>
                  </a:lnTo>
                  <a:lnTo>
                    <a:pt x="230022" y="1260852"/>
                  </a:lnTo>
                  <a:lnTo>
                    <a:pt x="198320" y="1229150"/>
                  </a:lnTo>
                  <a:lnTo>
                    <a:pt x="168597" y="1195566"/>
                  </a:lnTo>
                  <a:lnTo>
                    <a:pt x="140951" y="1160196"/>
                  </a:lnTo>
                  <a:lnTo>
                    <a:pt x="115478" y="1123137"/>
                  </a:lnTo>
                  <a:lnTo>
                    <a:pt x="92275" y="1084486"/>
                  </a:lnTo>
                  <a:lnTo>
                    <a:pt x="71418" y="1044292"/>
                  </a:lnTo>
                  <a:lnTo>
                    <a:pt x="53067" y="1002797"/>
                  </a:lnTo>
                  <a:lnTo>
                    <a:pt x="37255" y="959951"/>
                  </a:lnTo>
                  <a:lnTo>
                    <a:pt x="24102" y="915901"/>
                  </a:lnTo>
                  <a:lnTo>
                    <a:pt x="13702" y="870744"/>
                  </a:lnTo>
                  <a:lnTo>
                    <a:pt x="6154" y="824576"/>
                  </a:lnTo>
                  <a:lnTo>
                    <a:pt x="1554" y="777494"/>
                  </a:lnTo>
                  <a:lnTo>
                    <a:pt x="0" y="729595"/>
                  </a:lnTo>
                  <a:lnTo>
                    <a:pt x="1570" y="681535"/>
                  </a:lnTo>
                  <a:lnTo>
                    <a:pt x="6154" y="634613"/>
                  </a:lnTo>
                  <a:lnTo>
                    <a:pt x="13702" y="588444"/>
                  </a:lnTo>
                  <a:lnTo>
                    <a:pt x="24102" y="543286"/>
                  </a:lnTo>
                  <a:lnTo>
                    <a:pt x="37256" y="499235"/>
                  </a:lnTo>
                  <a:lnTo>
                    <a:pt x="53142" y="456220"/>
                  </a:lnTo>
                  <a:lnTo>
                    <a:pt x="71440" y="414843"/>
                  </a:lnTo>
                  <a:lnTo>
                    <a:pt x="92276" y="374696"/>
                  </a:lnTo>
                  <a:lnTo>
                    <a:pt x="115479" y="336044"/>
                  </a:lnTo>
                  <a:lnTo>
                    <a:pt x="140953" y="298984"/>
                  </a:lnTo>
                  <a:lnTo>
                    <a:pt x="168599" y="263613"/>
                  </a:lnTo>
                  <a:lnTo>
                    <a:pt x="198322" y="230028"/>
                  </a:lnTo>
                  <a:lnTo>
                    <a:pt x="230024" y="198325"/>
                  </a:lnTo>
                  <a:lnTo>
                    <a:pt x="263609" y="168602"/>
                  </a:lnTo>
                  <a:lnTo>
                    <a:pt x="298980" y="140955"/>
                  </a:lnTo>
                  <a:lnTo>
                    <a:pt x="336039" y="115481"/>
                  </a:lnTo>
                  <a:lnTo>
                    <a:pt x="374690" y="92278"/>
                  </a:lnTo>
                  <a:lnTo>
                    <a:pt x="414837" y="71441"/>
                  </a:lnTo>
                  <a:lnTo>
                    <a:pt x="456381" y="53069"/>
                  </a:lnTo>
                  <a:lnTo>
                    <a:pt x="499227" y="37257"/>
                  </a:lnTo>
                  <a:lnTo>
                    <a:pt x="543278" y="24102"/>
                  </a:lnTo>
                  <a:lnTo>
                    <a:pt x="588436" y="13703"/>
                  </a:lnTo>
                  <a:lnTo>
                    <a:pt x="634605" y="6154"/>
                  </a:lnTo>
                  <a:lnTo>
                    <a:pt x="681687" y="1554"/>
                  </a:lnTo>
                  <a:lnTo>
                    <a:pt x="729587" y="0"/>
                  </a:lnTo>
                  <a:lnTo>
                    <a:pt x="777487" y="1554"/>
                  </a:lnTo>
                  <a:lnTo>
                    <a:pt x="824570" y="6154"/>
                  </a:lnTo>
                  <a:lnTo>
                    <a:pt x="870739" y="13703"/>
                  </a:lnTo>
                  <a:lnTo>
                    <a:pt x="915897" y="24103"/>
                  </a:lnTo>
                  <a:lnTo>
                    <a:pt x="924262" y="26600"/>
                  </a:lnTo>
                  <a:lnTo>
                    <a:pt x="729587" y="26600"/>
                  </a:lnTo>
                  <a:lnTo>
                    <a:pt x="681527" y="28225"/>
                  </a:lnTo>
                  <a:lnTo>
                    <a:pt x="634326" y="33030"/>
                  </a:lnTo>
                  <a:lnTo>
                    <a:pt x="588089" y="40908"/>
                  </a:lnTo>
                  <a:lnTo>
                    <a:pt x="542921" y="51755"/>
                  </a:lnTo>
                  <a:lnTo>
                    <a:pt x="498928" y="65465"/>
                  </a:lnTo>
                  <a:lnTo>
                    <a:pt x="456215" y="81932"/>
                  </a:lnTo>
                  <a:lnTo>
                    <a:pt x="414888" y="101052"/>
                  </a:lnTo>
                  <a:lnTo>
                    <a:pt x="375052" y="122718"/>
                  </a:lnTo>
                  <a:lnTo>
                    <a:pt x="336814" y="146825"/>
                  </a:lnTo>
                  <a:lnTo>
                    <a:pt x="300277" y="173267"/>
                  </a:lnTo>
                  <a:lnTo>
                    <a:pt x="265549" y="201939"/>
                  </a:lnTo>
                  <a:lnTo>
                    <a:pt x="232733" y="232736"/>
                  </a:lnTo>
                  <a:lnTo>
                    <a:pt x="201937" y="265551"/>
                  </a:lnTo>
                  <a:lnTo>
                    <a:pt x="173265" y="300280"/>
                  </a:lnTo>
                  <a:lnTo>
                    <a:pt x="146823" y="336817"/>
                  </a:lnTo>
                  <a:lnTo>
                    <a:pt x="122717" y="375056"/>
                  </a:lnTo>
                  <a:lnTo>
                    <a:pt x="101051" y="414892"/>
                  </a:lnTo>
                  <a:lnTo>
                    <a:pt x="81867" y="456389"/>
                  </a:lnTo>
                  <a:lnTo>
                    <a:pt x="65465" y="498933"/>
                  </a:lnTo>
                  <a:lnTo>
                    <a:pt x="51755" y="542927"/>
                  </a:lnTo>
                  <a:lnTo>
                    <a:pt x="40908" y="588096"/>
                  </a:lnTo>
                  <a:lnTo>
                    <a:pt x="33030" y="634334"/>
                  </a:lnTo>
                  <a:lnTo>
                    <a:pt x="28220" y="681696"/>
                  </a:lnTo>
                  <a:lnTo>
                    <a:pt x="26600" y="729595"/>
                  </a:lnTo>
                  <a:lnTo>
                    <a:pt x="28225" y="777655"/>
                  </a:lnTo>
                  <a:lnTo>
                    <a:pt x="33030" y="824856"/>
                  </a:lnTo>
                  <a:lnTo>
                    <a:pt x="40908" y="871094"/>
                  </a:lnTo>
                  <a:lnTo>
                    <a:pt x="51755" y="916262"/>
                  </a:lnTo>
                  <a:lnTo>
                    <a:pt x="65465" y="960255"/>
                  </a:lnTo>
                  <a:lnTo>
                    <a:pt x="81932" y="1002968"/>
                  </a:lnTo>
                  <a:lnTo>
                    <a:pt x="101077" y="1044342"/>
                  </a:lnTo>
                  <a:lnTo>
                    <a:pt x="122717" y="1084130"/>
                  </a:lnTo>
                  <a:lnTo>
                    <a:pt x="146823" y="1122369"/>
                  </a:lnTo>
                  <a:lnTo>
                    <a:pt x="173265" y="1158905"/>
                  </a:lnTo>
                  <a:lnTo>
                    <a:pt x="201937" y="1193633"/>
                  </a:lnTo>
                  <a:lnTo>
                    <a:pt x="232733" y="1226448"/>
                  </a:lnTo>
                  <a:lnTo>
                    <a:pt x="265549" y="1257244"/>
                  </a:lnTo>
                  <a:lnTo>
                    <a:pt x="300277" y="1285916"/>
                  </a:lnTo>
                  <a:lnTo>
                    <a:pt x="336814" y="1312358"/>
                  </a:lnTo>
                  <a:lnTo>
                    <a:pt x="375052" y="1336464"/>
                  </a:lnTo>
                  <a:lnTo>
                    <a:pt x="414888" y="1358129"/>
                  </a:lnTo>
                  <a:lnTo>
                    <a:pt x="456215" y="1377248"/>
                  </a:lnTo>
                  <a:lnTo>
                    <a:pt x="498928" y="1393715"/>
                  </a:lnTo>
                  <a:lnTo>
                    <a:pt x="542921" y="1407425"/>
                  </a:lnTo>
                  <a:lnTo>
                    <a:pt x="588089" y="1418272"/>
                  </a:lnTo>
                  <a:lnTo>
                    <a:pt x="634326" y="1426150"/>
                  </a:lnTo>
                  <a:lnTo>
                    <a:pt x="681527" y="1430954"/>
                  </a:lnTo>
                  <a:lnTo>
                    <a:pt x="729587" y="1432579"/>
                  </a:lnTo>
                  <a:lnTo>
                    <a:pt x="924236" y="1432579"/>
                  </a:lnTo>
                  <a:lnTo>
                    <a:pt x="915897" y="1435069"/>
                  </a:lnTo>
                  <a:lnTo>
                    <a:pt x="870738" y="1445468"/>
                  </a:lnTo>
                  <a:lnTo>
                    <a:pt x="824569" y="1453016"/>
                  </a:lnTo>
                  <a:lnTo>
                    <a:pt x="777486" y="1457616"/>
                  </a:lnTo>
                  <a:lnTo>
                    <a:pt x="729587" y="1459171"/>
                  </a:lnTo>
                  <a:close/>
                </a:path>
                <a:path w="1459229" h="1459229">
                  <a:moveTo>
                    <a:pt x="924236" y="1432579"/>
                  </a:moveTo>
                  <a:lnTo>
                    <a:pt x="729587" y="1432579"/>
                  </a:lnTo>
                  <a:lnTo>
                    <a:pt x="777646" y="1430954"/>
                  </a:lnTo>
                  <a:lnTo>
                    <a:pt x="824847" y="1426150"/>
                  </a:lnTo>
                  <a:lnTo>
                    <a:pt x="871084" y="1418271"/>
                  </a:lnTo>
                  <a:lnTo>
                    <a:pt x="916252" y="1407424"/>
                  </a:lnTo>
                  <a:lnTo>
                    <a:pt x="960245" y="1393715"/>
                  </a:lnTo>
                  <a:lnTo>
                    <a:pt x="1002958" y="1377247"/>
                  </a:lnTo>
                  <a:lnTo>
                    <a:pt x="1044285" y="1358128"/>
                  </a:lnTo>
                  <a:lnTo>
                    <a:pt x="1084121" y="1336463"/>
                  </a:lnTo>
                  <a:lnTo>
                    <a:pt x="1122360" y="1312356"/>
                  </a:lnTo>
                  <a:lnTo>
                    <a:pt x="1158897" y="1285914"/>
                  </a:lnTo>
                  <a:lnTo>
                    <a:pt x="1193626" y="1257242"/>
                  </a:lnTo>
                  <a:lnTo>
                    <a:pt x="1226442" y="1226446"/>
                  </a:lnTo>
                  <a:lnTo>
                    <a:pt x="1257239" y="1193631"/>
                  </a:lnTo>
                  <a:lnTo>
                    <a:pt x="1285911" y="1158903"/>
                  </a:lnTo>
                  <a:lnTo>
                    <a:pt x="1312353" y="1122366"/>
                  </a:lnTo>
                  <a:lnTo>
                    <a:pt x="1336460" y="1084128"/>
                  </a:lnTo>
                  <a:lnTo>
                    <a:pt x="1358126" y="1044292"/>
                  </a:lnTo>
                  <a:lnTo>
                    <a:pt x="1377311" y="1002797"/>
                  </a:lnTo>
                  <a:lnTo>
                    <a:pt x="1393713" y="960255"/>
                  </a:lnTo>
                  <a:lnTo>
                    <a:pt x="1407423" y="916262"/>
                  </a:lnTo>
                  <a:lnTo>
                    <a:pt x="1418271" y="871094"/>
                  </a:lnTo>
                  <a:lnTo>
                    <a:pt x="1426149" y="824856"/>
                  </a:lnTo>
                  <a:lnTo>
                    <a:pt x="1430959" y="777494"/>
                  </a:lnTo>
                  <a:lnTo>
                    <a:pt x="1432579" y="729595"/>
                  </a:lnTo>
                  <a:lnTo>
                    <a:pt x="1430954" y="681535"/>
                  </a:lnTo>
                  <a:lnTo>
                    <a:pt x="1426149" y="634334"/>
                  </a:lnTo>
                  <a:lnTo>
                    <a:pt x="1418271" y="588096"/>
                  </a:lnTo>
                  <a:lnTo>
                    <a:pt x="1407424" y="542927"/>
                  </a:lnTo>
                  <a:lnTo>
                    <a:pt x="1393714" y="498933"/>
                  </a:lnTo>
                  <a:lnTo>
                    <a:pt x="1377246" y="456220"/>
                  </a:lnTo>
                  <a:lnTo>
                    <a:pt x="1358099" y="414843"/>
                  </a:lnTo>
                  <a:lnTo>
                    <a:pt x="1336460" y="375056"/>
                  </a:lnTo>
                  <a:lnTo>
                    <a:pt x="1312353" y="336817"/>
                  </a:lnTo>
                  <a:lnTo>
                    <a:pt x="1285911" y="300280"/>
                  </a:lnTo>
                  <a:lnTo>
                    <a:pt x="1257239" y="265551"/>
                  </a:lnTo>
                  <a:lnTo>
                    <a:pt x="1226442" y="232736"/>
                  </a:lnTo>
                  <a:lnTo>
                    <a:pt x="1193626" y="201939"/>
                  </a:lnTo>
                  <a:lnTo>
                    <a:pt x="1158897" y="173267"/>
                  </a:lnTo>
                  <a:lnTo>
                    <a:pt x="1122360" y="146825"/>
                  </a:lnTo>
                  <a:lnTo>
                    <a:pt x="1084121" y="122718"/>
                  </a:lnTo>
                  <a:lnTo>
                    <a:pt x="1044285" y="101052"/>
                  </a:lnTo>
                  <a:lnTo>
                    <a:pt x="1002958" y="81932"/>
                  </a:lnTo>
                  <a:lnTo>
                    <a:pt x="960245" y="65465"/>
                  </a:lnTo>
                  <a:lnTo>
                    <a:pt x="916252" y="51755"/>
                  </a:lnTo>
                  <a:lnTo>
                    <a:pt x="871084" y="40908"/>
                  </a:lnTo>
                  <a:lnTo>
                    <a:pt x="824847" y="33030"/>
                  </a:lnTo>
                  <a:lnTo>
                    <a:pt x="777646" y="28225"/>
                  </a:lnTo>
                  <a:lnTo>
                    <a:pt x="729587" y="26600"/>
                  </a:lnTo>
                  <a:lnTo>
                    <a:pt x="924262" y="26600"/>
                  </a:lnTo>
                  <a:lnTo>
                    <a:pt x="1002794" y="53069"/>
                  </a:lnTo>
                  <a:lnTo>
                    <a:pt x="1044339" y="71442"/>
                  </a:lnTo>
                  <a:lnTo>
                    <a:pt x="1084486" y="92278"/>
                  </a:lnTo>
                  <a:lnTo>
                    <a:pt x="1123137" y="115482"/>
                  </a:lnTo>
                  <a:lnTo>
                    <a:pt x="1160196" y="140956"/>
                  </a:lnTo>
                  <a:lnTo>
                    <a:pt x="1195567" y="168603"/>
                  </a:lnTo>
                  <a:lnTo>
                    <a:pt x="1229152" y="198326"/>
                  </a:lnTo>
                  <a:lnTo>
                    <a:pt x="1260854" y="230029"/>
                  </a:lnTo>
                  <a:lnTo>
                    <a:pt x="1290576" y="263614"/>
                  </a:lnTo>
                  <a:lnTo>
                    <a:pt x="1318223" y="298985"/>
                  </a:lnTo>
                  <a:lnTo>
                    <a:pt x="1343696" y="336045"/>
                  </a:lnTo>
                  <a:lnTo>
                    <a:pt x="1366898" y="374697"/>
                  </a:lnTo>
                  <a:lnTo>
                    <a:pt x="1387756" y="414892"/>
                  </a:lnTo>
                  <a:lnTo>
                    <a:pt x="1406107" y="456389"/>
                  </a:lnTo>
                  <a:lnTo>
                    <a:pt x="1421918" y="499235"/>
                  </a:lnTo>
                  <a:lnTo>
                    <a:pt x="1435072" y="543286"/>
                  </a:lnTo>
                  <a:lnTo>
                    <a:pt x="1445471" y="588444"/>
                  </a:lnTo>
                  <a:lnTo>
                    <a:pt x="1453019" y="634613"/>
                  </a:lnTo>
                  <a:lnTo>
                    <a:pt x="1457619" y="681696"/>
                  </a:lnTo>
                  <a:lnTo>
                    <a:pt x="1459174" y="729595"/>
                  </a:lnTo>
                  <a:lnTo>
                    <a:pt x="1457603" y="777655"/>
                  </a:lnTo>
                  <a:lnTo>
                    <a:pt x="1453019" y="824576"/>
                  </a:lnTo>
                  <a:lnTo>
                    <a:pt x="1445471" y="870744"/>
                  </a:lnTo>
                  <a:lnTo>
                    <a:pt x="1435072" y="915901"/>
                  </a:lnTo>
                  <a:lnTo>
                    <a:pt x="1421918" y="959951"/>
                  </a:lnTo>
                  <a:lnTo>
                    <a:pt x="1406031" y="1002968"/>
                  </a:lnTo>
                  <a:lnTo>
                    <a:pt x="1387734" y="1044342"/>
                  </a:lnTo>
                  <a:lnTo>
                    <a:pt x="1366898" y="1084488"/>
                  </a:lnTo>
                  <a:lnTo>
                    <a:pt x="1343695" y="1123138"/>
                  </a:lnTo>
                  <a:lnTo>
                    <a:pt x="1318222" y="1160197"/>
                  </a:lnTo>
                  <a:lnTo>
                    <a:pt x="1290575" y="1195567"/>
                  </a:lnTo>
                  <a:lnTo>
                    <a:pt x="1260853" y="1229151"/>
                  </a:lnTo>
                  <a:lnTo>
                    <a:pt x="1229150" y="1260853"/>
                  </a:lnTo>
                  <a:lnTo>
                    <a:pt x="1195566" y="1290575"/>
                  </a:lnTo>
                  <a:lnTo>
                    <a:pt x="1160195" y="1318221"/>
                  </a:lnTo>
                  <a:lnTo>
                    <a:pt x="1123136" y="1343694"/>
                  </a:lnTo>
                  <a:lnTo>
                    <a:pt x="1084484" y="1366897"/>
                  </a:lnTo>
                  <a:lnTo>
                    <a:pt x="1044338" y="1387732"/>
                  </a:lnTo>
                  <a:lnTo>
                    <a:pt x="1002793" y="1406104"/>
                  </a:lnTo>
                  <a:lnTo>
                    <a:pt x="959947" y="1421915"/>
                  </a:lnTo>
                  <a:lnTo>
                    <a:pt x="924236" y="1432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7786678" y="3143236"/>
            <a:ext cx="2071370" cy="1196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95"/>
              </a:spcBef>
            </a:pPr>
            <a:r>
              <a:rPr sz="2050" spc="90" dirty="0">
                <a:solidFill>
                  <a:srgbClr val="FFFFFF"/>
                </a:solidFill>
                <a:latin typeface="Tahoma"/>
                <a:cs typeface="Tahoma"/>
              </a:rPr>
              <a:t>Смоленский </a:t>
            </a:r>
            <a:r>
              <a:rPr sz="2050" spc="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spc="85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2050" spc="7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2050" spc="30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z="2050" spc="95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2050" spc="100" dirty="0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sz="2050" spc="114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2050" spc="100" dirty="0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sz="2050" spc="11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2050" spc="20" dirty="0">
                <a:solidFill>
                  <a:srgbClr val="FFFFFF"/>
                </a:solidFill>
                <a:latin typeface="Tahoma"/>
                <a:cs typeface="Tahoma"/>
              </a:rPr>
              <a:t>ч</a:t>
            </a:r>
            <a:r>
              <a:rPr sz="2050" spc="7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2050" spc="155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2050" spc="45" dirty="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sz="2050" spc="11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2050" spc="35" dirty="0">
                <a:solidFill>
                  <a:srgbClr val="FFFFFF"/>
                </a:solidFill>
                <a:latin typeface="Tahoma"/>
                <a:cs typeface="Tahoma"/>
              </a:rPr>
              <a:t>й  </a:t>
            </a:r>
            <a:r>
              <a:rPr sz="2050" spc="45" dirty="0">
                <a:solidFill>
                  <a:srgbClr val="FFFFFF"/>
                </a:solidFill>
                <a:latin typeface="Tahoma"/>
                <a:cs typeface="Tahoma"/>
              </a:rPr>
              <a:t>колледж</a:t>
            </a:r>
            <a:endParaRPr sz="2050"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6143604" y="4643434"/>
            <a:ext cx="4658360" cy="1459230"/>
            <a:chOff x="7014071" y="4365326"/>
            <a:chExt cx="4658360" cy="1459230"/>
          </a:xfrm>
        </p:grpSpPr>
        <p:sp>
          <p:nvSpPr>
            <p:cNvPr id="22" name="object 22"/>
            <p:cNvSpPr/>
            <p:nvPr/>
          </p:nvSpPr>
          <p:spPr>
            <a:xfrm>
              <a:off x="7329815" y="4495871"/>
              <a:ext cx="4342765" cy="1226185"/>
            </a:xfrm>
            <a:custGeom>
              <a:avLst/>
              <a:gdLst/>
              <a:ahLst/>
              <a:cxnLst/>
              <a:rect l="l" t="t" r="r" b="b"/>
              <a:pathLst>
                <a:path w="4342765" h="1226185">
                  <a:moveTo>
                    <a:pt x="3729150" y="1225748"/>
                  </a:moveTo>
                  <a:lnTo>
                    <a:pt x="587546" y="1225748"/>
                  </a:lnTo>
                  <a:lnTo>
                    <a:pt x="587546" y="1221432"/>
                  </a:lnTo>
                  <a:lnTo>
                    <a:pt x="539423" y="1217604"/>
                  </a:lnTo>
                  <a:lnTo>
                    <a:pt x="492360" y="1210102"/>
                  </a:lnTo>
                  <a:lnTo>
                    <a:pt x="446508" y="1199072"/>
                  </a:lnTo>
                  <a:lnTo>
                    <a:pt x="402020" y="1184659"/>
                  </a:lnTo>
                  <a:lnTo>
                    <a:pt x="359048" y="1167010"/>
                  </a:lnTo>
                  <a:lnTo>
                    <a:pt x="317746" y="1146268"/>
                  </a:lnTo>
                  <a:lnTo>
                    <a:pt x="278264" y="1122582"/>
                  </a:lnTo>
                  <a:lnTo>
                    <a:pt x="240755" y="1096095"/>
                  </a:lnTo>
                  <a:lnTo>
                    <a:pt x="205373" y="1066954"/>
                  </a:lnTo>
                  <a:lnTo>
                    <a:pt x="172267" y="1035304"/>
                  </a:lnTo>
                  <a:lnTo>
                    <a:pt x="141592" y="1001291"/>
                  </a:lnTo>
                  <a:lnTo>
                    <a:pt x="113500" y="965061"/>
                  </a:lnTo>
                  <a:lnTo>
                    <a:pt x="88142" y="926759"/>
                  </a:lnTo>
                  <a:lnTo>
                    <a:pt x="65671" y="886531"/>
                  </a:lnTo>
                  <a:lnTo>
                    <a:pt x="46239" y="844522"/>
                  </a:lnTo>
                  <a:lnTo>
                    <a:pt x="29999" y="800879"/>
                  </a:lnTo>
                  <a:lnTo>
                    <a:pt x="17103" y="755747"/>
                  </a:lnTo>
                  <a:lnTo>
                    <a:pt x="7702" y="709272"/>
                  </a:lnTo>
                  <a:lnTo>
                    <a:pt x="1951" y="661599"/>
                  </a:lnTo>
                  <a:lnTo>
                    <a:pt x="0" y="612874"/>
                  </a:lnTo>
                  <a:lnTo>
                    <a:pt x="1920" y="564149"/>
                  </a:lnTo>
                  <a:lnTo>
                    <a:pt x="7586" y="516475"/>
                  </a:lnTo>
                  <a:lnTo>
                    <a:pt x="16855" y="470000"/>
                  </a:lnTo>
                  <a:lnTo>
                    <a:pt x="29584" y="424868"/>
                  </a:lnTo>
                  <a:lnTo>
                    <a:pt x="45632" y="381225"/>
                  </a:lnTo>
                  <a:lnTo>
                    <a:pt x="64854" y="339217"/>
                  </a:lnTo>
                  <a:lnTo>
                    <a:pt x="87110" y="298989"/>
                  </a:lnTo>
                  <a:lnTo>
                    <a:pt x="112256" y="260687"/>
                  </a:lnTo>
                  <a:lnTo>
                    <a:pt x="140149" y="224457"/>
                  </a:lnTo>
                  <a:lnTo>
                    <a:pt x="170647" y="190444"/>
                  </a:lnTo>
                  <a:lnTo>
                    <a:pt x="203608" y="158794"/>
                  </a:lnTo>
                  <a:lnTo>
                    <a:pt x="238889" y="129653"/>
                  </a:lnTo>
                  <a:lnTo>
                    <a:pt x="276347" y="103166"/>
                  </a:lnTo>
                  <a:lnTo>
                    <a:pt x="315841" y="79479"/>
                  </a:lnTo>
                  <a:lnTo>
                    <a:pt x="357226" y="58738"/>
                  </a:lnTo>
                  <a:lnTo>
                    <a:pt x="400361" y="41088"/>
                  </a:lnTo>
                  <a:lnTo>
                    <a:pt x="445103" y="26675"/>
                  </a:lnTo>
                  <a:lnTo>
                    <a:pt x="491310" y="15645"/>
                  </a:lnTo>
                  <a:lnTo>
                    <a:pt x="538838" y="8143"/>
                  </a:lnTo>
                  <a:lnTo>
                    <a:pt x="587546" y="4316"/>
                  </a:lnTo>
                  <a:lnTo>
                    <a:pt x="587546" y="0"/>
                  </a:lnTo>
                  <a:lnTo>
                    <a:pt x="3729150" y="0"/>
                  </a:lnTo>
                  <a:lnTo>
                    <a:pt x="3777414" y="1855"/>
                  </a:lnTo>
                  <a:lnTo>
                    <a:pt x="3824606" y="7329"/>
                  </a:lnTo>
                  <a:lnTo>
                    <a:pt x="3870595" y="16282"/>
                  </a:lnTo>
                  <a:lnTo>
                    <a:pt x="3915249" y="28573"/>
                  </a:lnTo>
                  <a:lnTo>
                    <a:pt x="3958436" y="44064"/>
                  </a:lnTo>
                  <a:lnTo>
                    <a:pt x="4000025" y="62613"/>
                  </a:lnTo>
                  <a:lnTo>
                    <a:pt x="4039884" y="84082"/>
                  </a:lnTo>
                  <a:lnTo>
                    <a:pt x="4077882" y="108330"/>
                  </a:lnTo>
                  <a:lnTo>
                    <a:pt x="4113887" y="135218"/>
                  </a:lnTo>
                  <a:lnTo>
                    <a:pt x="4147767" y="164606"/>
                  </a:lnTo>
                  <a:lnTo>
                    <a:pt x="4179392" y="196353"/>
                  </a:lnTo>
                  <a:lnTo>
                    <a:pt x="4208629" y="230321"/>
                  </a:lnTo>
                  <a:lnTo>
                    <a:pt x="4235347" y="266370"/>
                  </a:lnTo>
                  <a:lnTo>
                    <a:pt x="4259414" y="304359"/>
                  </a:lnTo>
                  <a:lnTo>
                    <a:pt x="4280699" y="344148"/>
                  </a:lnTo>
                  <a:lnTo>
                    <a:pt x="4299071" y="385599"/>
                  </a:lnTo>
                  <a:lnTo>
                    <a:pt x="4314397" y="428571"/>
                  </a:lnTo>
                  <a:lnTo>
                    <a:pt x="4326546" y="472924"/>
                  </a:lnTo>
                  <a:lnTo>
                    <a:pt x="4335387" y="518519"/>
                  </a:lnTo>
                  <a:lnTo>
                    <a:pt x="4340788" y="565215"/>
                  </a:lnTo>
                  <a:lnTo>
                    <a:pt x="4342618" y="612874"/>
                  </a:lnTo>
                  <a:lnTo>
                    <a:pt x="4340760" y="660532"/>
                  </a:lnTo>
                  <a:lnTo>
                    <a:pt x="4335281" y="707229"/>
                  </a:lnTo>
                  <a:lnTo>
                    <a:pt x="4326320" y="752823"/>
                  </a:lnTo>
                  <a:lnTo>
                    <a:pt x="4314016" y="797177"/>
                  </a:lnTo>
                  <a:lnTo>
                    <a:pt x="4298511" y="840148"/>
                  </a:lnTo>
                  <a:lnTo>
                    <a:pt x="4279944" y="881599"/>
                  </a:lnTo>
                  <a:lnTo>
                    <a:pt x="4258454" y="921389"/>
                  </a:lnTo>
                  <a:lnTo>
                    <a:pt x="4234182" y="959378"/>
                  </a:lnTo>
                  <a:lnTo>
                    <a:pt x="4207269" y="995426"/>
                  </a:lnTo>
                  <a:lnTo>
                    <a:pt x="4177852" y="1029394"/>
                  </a:lnTo>
                  <a:lnTo>
                    <a:pt x="4146074" y="1061142"/>
                  </a:lnTo>
                  <a:lnTo>
                    <a:pt x="4112073" y="1090529"/>
                  </a:lnTo>
                  <a:lnTo>
                    <a:pt x="4075990" y="1117417"/>
                  </a:lnTo>
                  <a:lnTo>
                    <a:pt x="4037964" y="1141666"/>
                  </a:lnTo>
                  <a:lnTo>
                    <a:pt x="3998136" y="1163134"/>
                  </a:lnTo>
                  <a:lnTo>
                    <a:pt x="3956645" y="1181684"/>
                  </a:lnTo>
                  <a:lnTo>
                    <a:pt x="3913631" y="1197174"/>
                  </a:lnTo>
                  <a:lnTo>
                    <a:pt x="3869235" y="1209465"/>
                  </a:lnTo>
                  <a:lnTo>
                    <a:pt x="3823596" y="1218418"/>
                  </a:lnTo>
                  <a:lnTo>
                    <a:pt x="3776854" y="1223892"/>
                  </a:lnTo>
                  <a:lnTo>
                    <a:pt x="3729150" y="1225748"/>
                  </a:lnTo>
                  <a:close/>
                </a:path>
              </a:pathLst>
            </a:custGeom>
            <a:solidFill>
              <a:srgbClr val="0C7B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27122" y="4378634"/>
              <a:ext cx="1433071" cy="143257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014071" y="4365326"/>
              <a:ext cx="1459230" cy="1459230"/>
            </a:xfrm>
            <a:custGeom>
              <a:avLst/>
              <a:gdLst/>
              <a:ahLst/>
              <a:cxnLst/>
              <a:rect l="l" t="t" r="r" b="b"/>
              <a:pathLst>
                <a:path w="1459229" h="1459229">
                  <a:moveTo>
                    <a:pt x="729587" y="1459171"/>
                  </a:moveTo>
                  <a:lnTo>
                    <a:pt x="681687" y="1457616"/>
                  </a:lnTo>
                  <a:lnTo>
                    <a:pt x="634604" y="1453016"/>
                  </a:lnTo>
                  <a:lnTo>
                    <a:pt x="588435" y="1445468"/>
                  </a:lnTo>
                  <a:lnTo>
                    <a:pt x="543276" y="1435069"/>
                  </a:lnTo>
                  <a:lnTo>
                    <a:pt x="499226" y="1421915"/>
                  </a:lnTo>
                  <a:lnTo>
                    <a:pt x="456379" y="1406104"/>
                  </a:lnTo>
                  <a:lnTo>
                    <a:pt x="414835" y="1387732"/>
                  </a:lnTo>
                  <a:lnTo>
                    <a:pt x="374688" y="1366896"/>
                  </a:lnTo>
                  <a:lnTo>
                    <a:pt x="336037" y="1343693"/>
                  </a:lnTo>
                  <a:lnTo>
                    <a:pt x="298977" y="1318220"/>
                  </a:lnTo>
                  <a:lnTo>
                    <a:pt x="263607" y="1290574"/>
                  </a:lnTo>
                  <a:lnTo>
                    <a:pt x="230022" y="1260852"/>
                  </a:lnTo>
                  <a:lnTo>
                    <a:pt x="198320" y="1229150"/>
                  </a:lnTo>
                  <a:lnTo>
                    <a:pt x="168597" y="1195566"/>
                  </a:lnTo>
                  <a:lnTo>
                    <a:pt x="140951" y="1160196"/>
                  </a:lnTo>
                  <a:lnTo>
                    <a:pt x="115478" y="1123137"/>
                  </a:lnTo>
                  <a:lnTo>
                    <a:pt x="92275" y="1084486"/>
                  </a:lnTo>
                  <a:lnTo>
                    <a:pt x="71418" y="1044292"/>
                  </a:lnTo>
                  <a:lnTo>
                    <a:pt x="53067" y="1002797"/>
                  </a:lnTo>
                  <a:lnTo>
                    <a:pt x="37255" y="959951"/>
                  </a:lnTo>
                  <a:lnTo>
                    <a:pt x="24102" y="915901"/>
                  </a:lnTo>
                  <a:lnTo>
                    <a:pt x="13702" y="870744"/>
                  </a:lnTo>
                  <a:lnTo>
                    <a:pt x="6154" y="824576"/>
                  </a:lnTo>
                  <a:lnTo>
                    <a:pt x="1554" y="777494"/>
                  </a:lnTo>
                  <a:lnTo>
                    <a:pt x="0" y="729595"/>
                  </a:lnTo>
                  <a:lnTo>
                    <a:pt x="1570" y="681535"/>
                  </a:lnTo>
                  <a:lnTo>
                    <a:pt x="6154" y="634613"/>
                  </a:lnTo>
                  <a:lnTo>
                    <a:pt x="13702" y="588444"/>
                  </a:lnTo>
                  <a:lnTo>
                    <a:pt x="24102" y="543286"/>
                  </a:lnTo>
                  <a:lnTo>
                    <a:pt x="37256" y="499235"/>
                  </a:lnTo>
                  <a:lnTo>
                    <a:pt x="53142" y="456220"/>
                  </a:lnTo>
                  <a:lnTo>
                    <a:pt x="71440" y="414843"/>
                  </a:lnTo>
                  <a:lnTo>
                    <a:pt x="92276" y="374696"/>
                  </a:lnTo>
                  <a:lnTo>
                    <a:pt x="115479" y="336044"/>
                  </a:lnTo>
                  <a:lnTo>
                    <a:pt x="140953" y="298984"/>
                  </a:lnTo>
                  <a:lnTo>
                    <a:pt x="168599" y="263613"/>
                  </a:lnTo>
                  <a:lnTo>
                    <a:pt x="198322" y="230028"/>
                  </a:lnTo>
                  <a:lnTo>
                    <a:pt x="230024" y="198325"/>
                  </a:lnTo>
                  <a:lnTo>
                    <a:pt x="263609" y="168602"/>
                  </a:lnTo>
                  <a:lnTo>
                    <a:pt x="298980" y="140955"/>
                  </a:lnTo>
                  <a:lnTo>
                    <a:pt x="336039" y="115481"/>
                  </a:lnTo>
                  <a:lnTo>
                    <a:pt x="374690" y="92278"/>
                  </a:lnTo>
                  <a:lnTo>
                    <a:pt x="414837" y="71441"/>
                  </a:lnTo>
                  <a:lnTo>
                    <a:pt x="456381" y="53069"/>
                  </a:lnTo>
                  <a:lnTo>
                    <a:pt x="499227" y="37257"/>
                  </a:lnTo>
                  <a:lnTo>
                    <a:pt x="543278" y="24102"/>
                  </a:lnTo>
                  <a:lnTo>
                    <a:pt x="588436" y="13703"/>
                  </a:lnTo>
                  <a:lnTo>
                    <a:pt x="634605" y="6154"/>
                  </a:lnTo>
                  <a:lnTo>
                    <a:pt x="681687" y="1554"/>
                  </a:lnTo>
                  <a:lnTo>
                    <a:pt x="729587" y="0"/>
                  </a:lnTo>
                  <a:lnTo>
                    <a:pt x="777487" y="1554"/>
                  </a:lnTo>
                  <a:lnTo>
                    <a:pt x="824570" y="6154"/>
                  </a:lnTo>
                  <a:lnTo>
                    <a:pt x="870739" y="13703"/>
                  </a:lnTo>
                  <a:lnTo>
                    <a:pt x="915897" y="24103"/>
                  </a:lnTo>
                  <a:lnTo>
                    <a:pt x="924262" y="26600"/>
                  </a:lnTo>
                  <a:lnTo>
                    <a:pt x="729587" y="26600"/>
                  </a:lnTo>
                  <a:lnTo>
                    <a:pt x="681527" y="28225"/>
                  </a:lnTo>
                  <a:lnTo>
                    <a:pt x="634326" y="33030"/>
                  </a:lnTo>
                  <a:lnTo>
                    <a:pt x="588089" y="40908"/>
                  </a:lnTo>
                  <a:lnTo>
                    <a:pt x="542921" y="51755"/>
                  </a:lnTo>
                  <a:lnTo>
                    <a:pt x="498928" y="65465"/>
                  </a:lnTo>
                  <a:lnTo>
                    <a:pt x="456215" y="81932"/>
                  </a:lnTo>
                  <a:lnTo>
                    <a:pt x="414888" y="101052"/>
                  </a:lnTo>
                  <a:lnTo>
                    <a:pt x="375052" y="122718"/>
                  </a:lnTo>
                  <a:lnTo>
                    <a:pt x="336814" y="146825"/>
                  </a:lnTo>
                  <a:lnTo>
                    <a:pt x="300277" y="173267"/>
                  </a:lnTo>
                  <a:lnTo>
                    <a:pt x="265549" y="201939"/>
                  </a:lnTo>
                  <a:lnTo>
                    <a:pt x="232733" y="232736"/>
                  </a:lnTo>
                  <a:lnTo>
                    <a:pt x="201937" y="265551"/>
                  </a:lnTo>
                  <a:lnTo>
                    <a:pt x="173265" y="300280"/>
                  </a:lnTo>
                  <a:lnTo>
                    <a:pt x="146823" y="336817"/>
                  </a:lnTo>
                  <a:lnTo>
                    <a:pt x="122717" y="375056"/>
                  </a:lnTo>
                  <a:lnTo>
                    <a:pt x="101051" y="414892"/>
                  </a:lnTo>
                  <a:lnTo>
                    <a:pt x="81867" y="456389"/>
                  </a:lnTo>
                  <a:lnTo>
                    <a:pt x="65465" y="498933"/>
                  </a:lnTo>
                  <a:lnTo>
                    <a:pt x="51755" y="542927"/>
                  </a:lnTo>
                  <a:lnTo>
                    <a:pt x="40908" y="588096"/>
                  </a:lnTo>
                  <a:lnTo>
                    <a:pt x="33030" y="634334"/>
                  </a:lnTo>
                  <a:lnTo>
                    <a:pt x="28220" y="681696"/>
                  </a:lnTo>
                  <a:lnTo>
                    <a:pt x="26600" y="729595"/>
                  </a:lnTo>
                  <a:lnTo>
                    <a:pt x="28225" y="777655"/>
                  </a:lnTo>
                  <a:lnTo>
                    <a:pt x="33030" y="824856"/>
                  </a:lnTo>
                  <a:lnTo>
                    <a:pt x="40908" y="871094"/>
                  </a:lnTo>
                  <a:lnTo>
                    <a:pt x="51755" y="916262"/>
                  </a:lnTo>
                  <a:lnTo>
                    <a:pt x="65465" y="960255"/>
                  </a:lnTo>
                  <a:lnTo>
                    <a:pt x="81932" y="1002968"/>
                  </a:lnTo>
                  <a:lnTo>
                    <a:pt x="101077" y="1044342"/>
                  </a:lnTo>
                  <a:lnTo>
                    <a:pt x="122717" y="1084130"/>
                  </a:lnTo>
                  <a:lnTo>
                    <a:pt x="146823" y="1122369"/>
                  </a:lnTo>
                  <a:lnTo>
                    <a:pt x="173265" y="1158905"/>
                  </a:lnTo>
                  <a:lnTo>
                    <a:pt x="201937" y="1193633"/>
                  </a:lnTo>
                  <a:lnTo>
                    <a:pt x="232733" y="1226448"/>
                  </a:lnTo>
                  <a:lnTo>
                    <a:pt x="265549" y="1257244"/>
                  </a:lnTo>
                  <a:lnTo>
                    <a:pt x="300277" y="1285916"/>
                  </a:lnTo>
                  <a:lnTo>
                    <a:pt x="336814" y="1312358"/>
                  </a:lnTo>
                  <a:lnTo>
                    <a:pt x="375052" y="1336464"/>
                  </a:lnTo>
                  <a:lnTo>
                    <a:pt x="414888" y="1358129"/>
                  </a:lnTo>
                  <a:lnTo>
                    <a:pt x="456215" y="1377248"/>
                  </a:lnTo>
                  <a:lnTo>
                    <a:pt x="498928" y="1393715"/>
                  </a:lnTo>
                  <a:lnTo>
                    <a:pt x="542921" y="1407425"/>
                  </a:lnTo>
                  <a:lnTo>
                    <a:pt x="588089" y="1418272"/>
                  </a:lnTo>
                  <a:lnTo>
                    <a:pt x="634326" y="1426150"/>
                  </a:lnTo>
                  <a:lnTo>
                    <a:pt x="681527" y="1430954"/>
                  </a:lnTo>
                  <a:lnTo>
                    <a:pt x="729587" y="1432579"/>
                  </a:lnTo>
                  <a:lnTo>
                    <a:pt x="924236" y="1432579"/>
                  </a:lnTo>
                  <a:lnTo>
                    <a:pt x="915897" y="1435069"/>
                  </a:lnTo>
                  <a:lnTo>
                    <a:pt x="870738" y="1445468"/>
                  </a:lnTo>
                  <a:lnTo>
                    <a:pt x="824569" y="1453016"/>
                  </a:lnTo>
                  <a:lnTo>
                    <a:pt x="777486" y="1457616"/>
                  </a:lnTo>
                  <a:lnTo>
                    <a:pt x="729587" y="1459171"/>
                  </a:lnTo>
                  <a:close/>
                </a:path>
                <a:path w="1459229" h="1459229">
                  <a:moveTo>
                    <a:pt x="924236" y="1432579"/>
                  </a:moveTo>
                  <a:lnTo>
                    <a:pt x="729587" y="1432579"/>
                  </a:lnTo>
                  <a:lnTo>
                    <a:pt x="777646" y="1430954"/>
                  </a:lnTo>
                  <a:lnTo>
                    <a:pt x="824847" y="1426150"/>
                  </a:lnTo>
                  <a:lnTo>
                    <a:pt x="871084" y="1418271"/>
                  </a:lnTo>
                  <a:lnTo>
                    <a:pt x="916252" y="1407424"/>
                  </a:lnTo>
                  <a:lnTo>
                    <a:pt x="960245" y="1393715"/>
                  </a:lnTo>
                  <a:lnTo>
                    <a:pt x="1002958" y="1377247"/>
                  </a:lnTo>
                  <a:lnTo>
                    <a:pt x="1044285" y="1358128"/>
                  </a:lnTo>
                  <a:lnTo>
                    <a:pt x="1084121" y="1336463"/>
                  </a:lnTo>
                  <a:lnTo>
                    <a:pt x="1122360" y="1312356"/>
                  </a:lnTo>
                  <a:lnTo>
                    <a:pt x="1158897" y="1285914"/>
                  </a:lnTo>
                  <a:lnTo>
                    <a:pt x="1193626" y="1257242"/>
                  </a:lnTo>
                  <a:lnTo>
                    <a:pt x="1226442" y="1226446"/>
                  </a:lnTo>
                  <a:lnTo>
                    <a:pt x="1257239" y="1193631"/>
                  </a:lnTo>
                  <a:lnTo>
                    <a:pt x="1285911" y="1158903"/>
                  </a:lnTo>
                  <a:lnTo>
                    <a:pt x="1312353" y="1122366"/>
                  </a:lnTo>
                  <a:lnTo>
                    <a:pt x="1336460" y="1084128"/>
                  </a:lnTo>
                  <a:lnTo>
                    <a:pt x="1358126" y="1044292"/>
                  </a:lnTo>
                  <a:lnTo>
                    <a:pt x="1377311" y="1002797"/>
                  </a:lnTo>
                  <a:lnTo>
                    <a:pt x="1393713" y="960255"/>
                  </a:lnTo>
                  <a:lnTo>
                    <a:pt x="1407423" y="916262"/>
                  </a:lnTo>
                  <a:lnTo>
                    <a:pt x="1418271" y="871094"/>
                  </a:lnTo>
                  <a:lnTo>
                    <a:pt x="1426149" y="824856"/>
                  </a:lnTo>
                  <a:lnTo>
                    <a:pt x="1430959" y="777494"/>
                  </a:lnTo>
                  <a:lnTo>
                    <a:pt x="1432579" y="729595"/>
                  </a:lnTo>
                  <a:lnTo>
                    <a:pt x="1430954" y="681535"/>
                  </a:lnTo>
                  <a:lnTo>
                    <a:pt x="1426149" y="634334"/>
                  </a:lnTo>
                  <a:lnTo>
                    <a:pt x="1418271" y="588096"/>
                  </a:lnTo>
                  <a:lnTo>
                    <a:pt x="1407424" y="542927"/>
                  </a:lnTo>
                  <a:lnTo>
                    <a:pt x="1393714" y="498933"/>
                  </a:lnTo>
                  <a:lnTo>
                    <a:pt x="1377246" y="456220"/>
                  </a:lnTo>
                  <a:lnTo>
                    <a:pt x="1358099" y="414843"/>
                  </a:lnTo>
                  <a:lnTo>
                    <a:pt x="1336460" y="375056"/>
                  </a:lnTo>
                  <a:lnTo>
                    <a:pt x="1312353" y="336817"/>
                  </a:lnTo>
                  <a:lnTo>
                    <a:pt x="1285911" y="300280"/>
                  </a:lnTo>
                  <a:lnTo>
                    <a:pt x="1257239" y="265551"/>
                  </a:lnTo>
                  <a:lnTo>
                    <a:pt x="1226442" y="232736"/>
                  </a:lnTo>
                  <a:lnTo>
                    <a:pt x="1193626" y="201939"/>
                  </a:lnTo>
                  <a:lnTo>
                    <a:pt x="1158897" y="173267"/>
                  </a:lnTo>
                  <a:lnTo>
                    <a:pt x="1122360" y="146825"/>
                  </a:lnTo>
                  <a:lnTo>
                    <a:pt x="1084121" y="122718"/>
                  </a:lnTo>
                  <a:lnTo>
                    <a:pt x="1044285" y="101052"/>
                  </a:lnTo>
                  <a:lnTo>
                    <a:pt x="1002958" y="81932"/>
                  </a:lnTo>
                  <a:lnTo>
                    <a:pt x="960245" y="65465"/>
                  </a:lnTo>
                  <a:lnTo>
                    <a:pt x="916252" y="51755"/>
                  </a:lnTo>
                  <a:lnTo>
                    <a:pt x="871084" y="40908"/>
                  </a:lnTo>
                  <a:lnTo>
                    <a:pt x="824847" y="33030"/>
                  </a:lnTo>
                  <a:lnTo>
                    <a:pt x="777646" y="28225"/>
                  </a:lnTo>
                  <a:lnTo>
                    <a:pt x="729587" y="26600"/>
                  </a:lnTo>
                  <a:lnTo>
                    <a:pt x="924262" y="26600"/>
                  </a:lnTo>
                  <a:lnTo>
                    <a:pt x="1002794" y="53069"/>
                  </a:lnTo>
                  <a:lnTo>
                    <a:pt x="1044339" y="71442"/>
                  </a:lnTo>
                  <a:lnTo>
                    <a:pt x="1084486" y="92278"/>
                  </a:lnTo>
                  <a:lnTo>
                    <a:pt x="1123137" y="115482"/>
                  </a:lnTo>
                  <a:lnTo>
                    <a:pt x="1160196" y="140956"/>
                  </a:lnTo>
                  <a:lnTo>
                    <a:pt x="1195567" y="168603"/>
                  </a:lnTo>
                  <a:lnTo>
                    <a:pt x="1229152" y="198326"/>
                  </a:lnTo>
                  <a:lnTo>
                    <a:pt x="1260854" y="230029"/>
                  </a:lnTo>
                  <a:lnTo>
                    <a:pt x="1290576" y="263614"/>
                  </a:lnTo>
                  <a:lnTo>
                    <a:pt x="1318223" y="298985"/>
                  </a:lnTo>
                  <a:lnTo>
                    <a:pt x="1343696" y="336045"/>
                  </a:lnTo>
                  <a:lnTo>
                    <a:pt x="1366898" y="374697"/>
                  </a:lnTo>
                  <a:lnTo>
                    <a:pt x="1387756" y="414892"/>
                  </a:lnTo>
                  <a:lnTo>
                    <a:pt x="1406107" y="456389"/>
                  </a:lnTo>
                  <a:lnTo>
                    <a:pt x="1421918" y="499235"/>
                  </a:lnTo>
                  <a:lnTo>
                    <a:pt x="1435072" y="543286"/>
                  </a:lnTo>
                  <a:lnTo>
                    <a:pt x="1445471" y="588444"/>
                  </a:lnTo>
                  <a:lnTo>
                    <a:pt x="1453019" y="634613"/>
                  </a:lnTo>
                  <a:lnTo>
                    <a:pt x="1457619" y="681696"/>
                  </a:lnTo>
                  <a:lnTo>
                    <a:pt x="1459174" y="729595"/>
                  </a:lnTo>
                  <a:lnTo>
                    <a:pt x="1457603" y="777655"/>
                  </a:lnTo>
                  <a:lnTo>
                    <a:pt x="1453019" y="824576"/>
                  </a:lnTo>
                  <a:lnTo>
                    <a:pt x="1445471" y="870744"/>
                  </a:lnTo>
                  <a:lnTo>
                    <a:pt x="1435072" y="915901"/>
                  </a:lnTo>
                  <a:lnTo>
                    <a:pt x="1421918" y="959951"/>
                  </a:lnTo>
                  <a:lnTo>
                    <a:pt x="1406031" y="1002968"/>
                  </a:lnTo>
                  <a:lnTo>
                    <a:pt x="1387734" y="1044342"/>
                  </a:lnTo>
                  <a:lnTo>
                    <a:pt x="1366898" y="1084488"/>
                  </a:lnTo>
                  <a:lnTo>
                    <a:pt x="1343695" y="1123138"/>
                  </a:lnTo>
                  <a:lnTo>
                    <a:pt x="1318222" y="1160197"/>
                  </a:lnTo>
                  <a:lnTo>
                    <a:pt x="1290575" y="1195567"/>
                  </a:lnTo>
                  <a:lnTo>
                    <a:pt x="1260853" y="1229151"/>
                  </a:lnTo>
                  <a:lnTo>
                    <a:pt x="1229150" y="1260853"/>
                  </a:lnTo>
                  <a:lnTo>
                    <a:pt x="1195566" y="1290575"/>
                  </a:lnTo>
                  <a:lnTo>
                    <a:pt x="1160195" y="1318221"/>
                  </a:lnTo>
                  <a:lnTo>
                    <a:pt x="1123136" y="1343694"/>
                  </a:lnTo>
                  <a:lnTo>
                    <a:pt x="1084484" y="1366897"/>
                  </a:lnTo>
                  <a:lnTo>
                    <a:pt x="1044338" y="1387732"/>
                  </a:lnTo>
                  <a:lnTo>
                    <a:pt x="1002793" y="1406104"/>
                  </a:lnTo>
                  <a:lnTo>
                    <a:pt x="959947" y="1421915"/>
                  </a:lnTo>
                  <a:lnTo>
                    <a:pt x="924236" y="1432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7643802" y="4786310"/>
            <a:ext cx="2710180" cy="1196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95"/>
              </a:spcBef>
            </a:pPr>
            <a:r>
              <a:rPr sz="2050" spc="85" dirty="0">
                <a:solidFill>
                  <a:srgbClr val="FFFFFF"/>
                </a:solidFill>
                <a:latin typeface="Tahoma"/>
                <a:cs typeface="Tahoma"/>
              </a:rPr>
              <a:t>Смоленская </a:t>
            </a:r>
            <a:r>
              <a:rPr sz="2050" spc="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spc="85" dirty="0">
                <a:solidFill>
                  <a:srgbClr val="FFFFFF"/>
                </a:solidFill>
                <a:latin typeface="Tahoma"/>
                <a:cs typeface="Tahoma"/>
              </a:rPr>
              <a:t>Православная </a:t>
            </a:r>
            <a:r>
              <a:rPr sz="2050" spc="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spc="70" dirty="0">
                <a:solidFill>
                  <a:srgbClr val="FFFFFF"/>
                </a:solidFill>
                <a:latin typeface="Tahoma"/>
                <a:cs typeface="Tahoma"/>
              </a:rPr>
              <a:t>Духовная</a:t>
            </a:r>
            <a:r>
              <a:rPr sz="205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spc="90" dirty="0">
                <a:solidFill>
                  <a:srgbClr val="FFFFFF"/>
                </a:solidFill>
                <a:latin typeface="Tahoma"/>
                <a:cs typeface="Tahoma"/>
              </a:rPr>
              <a:t>семинария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715240" y="6500822"/>
            <a:ext cx="2329815" cy="1196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95"/>
              </a:spcBef>
            </a:pPr>
            <a:r>
              <a:rPr sz="2050" spc="45" dirty="0">
                <a:solidFill>
                  <a:srgbClr val="FFFFFF"/>
                </a:solidFill>
                <a:latin typeface="Tahoma"/>
                <a:cs typeface="Tahoma"/>
              </a:rPr>
              <a:t>Центр</a:t>
            </a:r>
            <a:r>
              <a:rPr sz="205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spc="75" dirty="0">
                <a:solidFill>
                  <a:srgbClr val="FFFFFF"/>
                </a:solidFill>
                <a:latin typeface="Tahoma"/>
                <a:cs typeface="Tahoma"/>
              </a:rPr>
              <a:t>подготовки </a:t>
            </a:r>
            <a:r>
              <a:rPr sz="2050" spc="-6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spc="80" dirty="0">
                <a:solidFill>
                  <a:srgbClr val="FFFFFF"/>
                </a:solidFill>
                <a:latin typeface="Tahoma"/>
                <a:cs typeface="Tahoma"/>
              </a:rPr>
              <a:t>церковных </a:t>
            </a:r>
            <a:r>
              <a:rPr sz="2050" spc="85" dirty="0">
                <a:solidFill>
                  <a:srgbClr val="FFFFFF"/>
                </a:solidFill>
                <a:latin typeface="Tahoma"/>
                <a:cs typeface="Tahoma"/>
              </a:rPr>
              <a:t> специалистов</a:t>
            </a:r>
            <a:endParaRPr sz="2050">
              <a:latin typeface="Tahoma"/>
              <a:cs typeface="Tahoma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2858776" y="3000360"/>
            <a:ext cx="4601210" cy="1459230"/>
            <a:chOff x="12423719" y="2716145"/>
            <a:chExt cx="4601210" cy="1459230"/>
          </a:xfrm>
        </p:grpSpPr>
        <p:sp>
          <p:nvSpPr>
            <p:cNvPr id="28" name="object 28"/>
            <p:cNvSpPr/>
            <p:nvPr/>
          </p:nvSpPr>
          <p:spPr>
            <a:xfrm>
              <a:off x="12739444" y="2846689"/>
              <a:ext cx="4285615" cy="1226185"/>
            </a:xfrm>
            <a:custGeom>
              <a:avLst/>
              <a:gdLst/>
              <a:ahLst/>
              <a:cxnLst/>
              <a:rect l="l" t="t" r="r" b="b"/>
              <a:pathLst>
                <a:path w="4285615" h="1226185">
                  <a:moveTo>
                    <a:pt x="3672746" y="1225748"/>
                  </a:moveTo>
                  <a:lnTo>
                    <a:pt x="586831" y="1225748"/>
                  </a:lnTo>
                  <a:lnTo>
                    <a:pt x="586831" y="1221432"/>
                  </a:lnTo>
                  <a:lnTo>
                    <a:pt x="538766" y="1217604"/>
                  </a:lnTo>
                  <a:lnTo>
                    <a:pt x="491760" y="1210102"/>
                  </a:lnTo>
                  <a:lnTo>
                    <a:pt x="445964" y="1199072"/>
                  </a:lnTo>
                  <a:lnTo>
                    <a:pt x="401530" y="1184659"/>
                  </a:lnTo>
                  <a:lnTo>
                    <a:pt x="358611" y="1167010"/>
                  </a:lnTo>
                  <a:lnTo>
                    <a:pt x="317359" y="1146268"/>
                  </a:lnTo>
                  <a:lnTo>
                    <a:pt x="277925" y="1122582"/>
                  </a:lnTo>
                  <a:lnTo>
                    <a:pt x="240462" y="1096095"/>
                  </a:lnTo>
                  <a:lnTo>
                    <a:pt x="205122" y="1066954"/>
                  </a:lnTo>
                  <a:lnTo>
                    <a:pt x="172058" y="1035304"/>
                  </a:lnTo>
                  <a:lnTo>
                    <a:pt x="141420" y="1001291"/>
                  </a:lnTo>
                  <a:lnTo>
                    <a:pt x="113362" y="965061"/>
                  </a:lnTo>
                  <a:lnTo>
                    <a:pt x="88034" y="926759"/>
                  </a:lnTo>
                  <a:lnTo>
                    <a:pt x="65591" y="886531"/>
                  </a:lnTo>
                  <a:lnTo>
                    <a:pt x="46183" y="844522"/>
                  </a:lnTo>
                  <a:lnTo>
                    <a:pt x="29962" y="800879"/>
                  </a:lnTo>
                  <a:lnTo>
                    <a:pt x="17082" y="755747"/>
                  </a:lnTo>
                  <a:lnTo>
                    <a:pt x="7693" y="709272"/>
                  </a:lnTo>
                  <a:lnTo>
                    <a:pt x="1948" y="661599"/>
                  </a:lnTo>
                  <a:lnTo>
                    <a:pt x="0" y="612874"/>
                  </a:lnTo>
                  <a:lnTo>
                    <a:pt x="1917" y="564149"/>
                  </a:lnTo>
                  <a:lnTo>
                    <a:pt x="7577" y="516475"/>
                  </a:lnTo>
                  <a:lnTo>
                    <a:pt x="16834" y="470000"/>
                  </a:lnTo>
                  <a:lnTo>
                    <a:pt x="29548" y="424868"/>
                  </a:lnTo>
                  <a:lnTo>
                    <a:pt x="45576" y="381225"/>
                  </a:lnTo>
                  <a:lnTo>
                    <a:pt x="64775" y="339217"/>
                  </a:lnTo>
                  <a:lnTo>
                    <a:pt x="87004" y="298989"/>
                  </a:lnTo>
                  <a:lnTo>
                    <a:pt x="112119" y="260687"/>
                  </a:lnTo>
                  <a:lnTo>
                    <a:pt x="139978" y="224457"/>
                  </a:lnTo>
                  <a:lnTo>
                    <a:pt x="170440" y="190444"/>
                  </a:lnTo>
                  <a:lnTo>
                    <a:pt x="203360" y="158794"/>
                  </a:lnTo>
                  <a:lnTo>
                    <a:pt x="238598" y="129653"/>
                  </a:lnTo>
                  <a:lnTo>
                    <a:pt x="276011" y="103166"/>
                  </a:lnTo>
                  <a:lnTo>
                    <a:pt x="315456" y="79479"/>
                  </a:lnTo>
                  <a:lnTo>
                    <a:pt x="356791" y="58738"/>
                  </a:lnTo>
                  <a:lnTo>
                    <a:pt x="399873" y="41088"/>
                  </a:lnTo>
                  <a:lnTo>
                    <a:pt x="444561" y="26675"/>
                  </a:lnTo>
                  <a:lnTo>
                    <a:pt x="490712" y="15645"/>
                  </a:lnTo>
                  <a:lnTo>
                    <a:pt x="538182" y="8143"/>
                  </a:lnTo>
                  <a:lnTo>
                    <a:pt x="586831" y="4316"/>
                  </a:lnTo>
                  <a:lnTo>
                    <a:pt x="586831" y="0"/>
                  </a:lnTo>
                  <a:lnTo>
                    <a:pt x="3672746" y="0"/>
                  </a:lnTo>
                  <a:lnTo>
                    <a:pt x="3720951" y="1855"/>
                  </a:lnTo>
                  <a:lnTo>
                    <a:pt x="3768086" y="7329"/>
                  </a:lnTo>
                  <a:lnTo>
                    <a:pt x="3814019" y="16282"/>
                  </a:lnTo>
                  <a:lnTo>
                    <a:pt x="3858618" y="28573"/>
                  </a:lnTo>
                  <a:lnTo>
                    <a:pt x="3901753" y="44064"/>
                  </a:lnTo>
                  <a:lnTo>
                    <a:pt x="3943291" y="62613"/>
                  </a:lnTo>
                  <a:lnTo>
                    <a:pt x="3983102" y="84082"/>
                  </a:lnTo>
                  <a:lnTo>
                    <a:pt x="4021053" y="108330"/>
                  </a:lnTo>
                  <a:lnTo>
                    <a:pt x="4057014" y="135218"/>
                  </a:lnTo>
                  <a:lnTo>
                    <a:pt x="4090854" y="164606"/>
                  </a:lnTo>
                  <a:lnTo>
                    <a:pt x="4122440" y="196353"/>
                  </a:lnTo>
                  <a:lnTo>
                    <a:pt x="4151641" y="230321"/>
                  </a:lnTo>
                  <a:lnTo>
                    <a:pt x="4178326" y="266370"/>
                  </a:lnTo>
                  <a:lnTo>
                    <a:pt x="4202364" y="304359"/>
                  </a:lnTo>
                  <a:lnTo>
                    <a:pt x="4223624" y="344148"/>
                  </a:lnTo>
                  <a:lnTo>
                    <a:pt x="4241973" y="385599"/>
                  </a:lnTo>
                  <a:lnTo>
                    <a:pt x="4257280" y="428571"/>
                  </a:lnTo>
                  <a:lnTo>
                    <a:pt x="4269415" y="472924"/>
                  </a:lnTo>
                  <a:lnTo>
                    <a:pt x="4278245" y="518519"/>
                  </a:lnTo>
                  <a:lnTo>
                    <a:pt x="4283640" y="565215"/>
                  </a:lnTo>
                  <a:lnTo>
                    <a:pt x="4285467" y="612874"/>
                  </a:lnTo>
                  <a:lnTo>
                    <a:pt x="4283612" y="660532"/>
                  </a:lnTo>
                  <a:lnTo>
                    <a:pt x="4278139" y="707229"/>
                  </a:lnTo>
                  <a:lnTo>
                    <a:pt x="4269188" y="752823"/>
                  </a:lnTo>
                  <a:lnTo>
                    <a:pt x="4256900" y="797177"/>
                  </a:lnTo>
                  <a:lnTo>
                    <a:pt x="4241414" y="840148"/>
                  </a:lnTo>
                  <a:lnTo>
                    <a:pt x="4222869" y="881599"/>
                  </a:lnTo>
                  <a:lnTo>
                    <a:pt x="4201405" y="921389"/>
                  </a:lnTo>
                  <a:lnTo>
                    <a:pt x="4177163" y="959378"/>
                  </a:lnTo>
                  <a:lnTo>
                    <a:pt x="4150282" y="995426"/>
                  </a:lnTo>
                  <a:lnTo>
                    <a:pt x="4120902" y="1029394"/>
                  </a:lnTo>
                  <a:lnTo>
                    <a:pt x="4089162" y="1061142"/>
                  </a:lnTo>
                  <a:lnTo>
                    <a:pt x="4055203" y="1090529"/>
                  </a:lnTo>
                  <a:lnTo>
                    <a:pt x="4019163" y="1117417"/>
                  </a:lnTo>
                  <a:lnTo>
                    <a:pt x="3981184" y="1141666"/>
                  </a:lnTo>
                  <a:lnTo>
                    <a:pt x="3941404" y="1163134"/>
                  </a:lnTo>
                  <a:lnTo>
                    <a:pt x="3899964" y="1181684"/>
                  </a:lnTo>
                  <a:lnTo>
                    <a:pt x="3857003" y="1197174"/>
                  </a:lnTo>
                  <a:lnTo>
                    <a:pt x="3812660" y="1209465"/>
                  </a:lnTo>
                  <a:lnTo>
                    <a:pt x="3767077" y="1218418"/>
                  </a:lnTo>
                  <a:lnTo>
                    <a:pt x="3720392" y="1223892"/>
                  </a:lnTo>
                  <a:lnTo>
                    <a:pt x="3672746" y="1225748"/>
                  </a:lnTo>
                  <a:close/>
                </a:path>
              </a:pathLst>
            </a:custGeom>
            <a:solidFill>
              <a:srgbClr val="00A7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436771" y="2729452"/>
              <a:ext cx="1433071" cy="143257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2423719" y="2716145"/>
              <a:ext cx="1459230" cy="1459230"/>
            </a:xfrm>
            <a:custGeom>
              <a:avLst/>
              <a:gdLst/>
              <a:ahLst/>
              <a:cxnLst/>
              <a:rect l="l" t="t" r="r" b="b"/>
              <a:pathLst>
                <a:path w="1459230" h="1459229">
                  <a:moveTo>
                    <a:pt x="729587" y="1459171"/>
                  </a:moveTo>
                  <a:lnTo>
                    <a:pt x="681687" y="1457616"/>
                  </a:lnTo>
                  <a:lnTo>
                    <a:pt x="634604" y="1453016"/>
                  </a:lnTo>
                  <a:lnTo>
                    <a:pt x="588435" y="1445468"/>
                  </a:lnTo>
                  <a:lnTo>
                    <a:pt x="543276" y="1435069"/>
                  </a:lnTo>
                  <a:lnTo>
                    <a:pt x="499226" y="1421915"/>
                  </a:lnTo>
                  <a:lnTo>
                    <a:pt x="456379" y="1406104"/>
                  </a:lnTo>
                  <a:lnTo>
                    <a:pt x="414835" y="1387732"/>
                  </a:lnTo>
                  <a:lnTo>
                    <a:pt x="374688" y="1366896"/>
                  </a:lnTo>
                  <a:lnTo>
                    <a:pt x="336037" y="1343693"/>
                  </a:lnTo>
                  <a:lnTo>
                    <a:pt x="298977" y="1318220"/>
                  </a:lnTo>
                  <a:lnTo>
                    <a:pt x="263607" y="1290574"/>
                  </a:lnTo>
                  <a:lnTo>
                    <a:pt x="230022" y="1260852"/>
                  </a:lnTo>
                  <a:lnTo>
                    <a:pt x="198320" y="1229150"/>
                  </a:lnTo>
                  <a:lnTo>
                    <a:pt x="168597" y="1195566"/>
                  </a:lnTo>
                  <a:lnTo>
                    <a:pt x="140951" y="1160196"/>
                  </a:lnTo>
                  <a:lnTo>
                    <a:pt x="115478" y="1123137"/>
                  </a:lnTo>
                  <a:lnTo>
                    <a:pt x="92275" y="1084486"/>
                  </a:lnTo>
                  <a:lnTo>
                    <a:pt x="71418" y="1044292"/>
                  </a:lnTo>
                  <a:lnTo>
                    <a:pt x="53067" y="1002797"/>
                  </a:lnTo>
                  <a:lnTo>
                    <a:pt x="37255" y="959951"/>
                  </a:lnTo>
                  <a:lnTo>
                    <a:pt x="24102" y="915901"/>
                  </a:lnTo>
                  <a:lnTo>
                    <a:pt x="13702" y="870744"/>
                  </a:lnTo>
                  <a:lnTo>
                    <a:pt x="6154" y="824576"/>
                  </a:lnTo>
                  <a:lnTo>
                    <a:pt x="1554" y="777494"/>
                  </a:lnTo>
                  <a:lnTo>
                    <a:pt x="0" y="729595"/>
                  </a:lnTo>
                  <a:lnTo>
                    <a:pt x="1570" y="681535"/>
                  </a:lnTo>
                  <a:lnTo>
                    <a:pt x="6154" y="634613"/>
                  </a:lnTo>
                  <a:lnTo>
                    <a:pt x="13702" y="588444"/>
                  </a:lnTo>
                  <a:lnTo>
                    <a:pt x="24102" y="543286"/>
                  </a:lnTo>
                  <a:lnTo>
                    <a:pt x="37256" y="499235"/>
                  </a:lnTo>
                  <a:lnTo>
                    <a:pt x="53142" y="456220"/>
                  </a:lnTo>
                  <a:lnTo>
                    <a:pt x="71440" y="414843"/>
                  </a:lnTo>
                  <a:lnTo>
                    <a:pt x="92276" y="374696"/>
                  </a:lnTo>
                  <a:lnTo>
                    <a:pt x="115479" y="336044"/>
                  </a:lnTo>
                  <a:lnTo>
                    <a:pt x="140953" y="298984"/>
                  </a:lnTo>
                  <a:lnTo>
                    <a:pt x="168599" y="263613"/>
                  </a:lnTo>
                  <a:lnTo>
                    <a:pt x="198322" y="230028"/>
                  </a:lnTo>
                  <a:lnTo>
                    <a:pt x="230024" y="198325"/>
                  </a:lnTo>
                  <a:lnTo>
                    <a:pt x="263609" y="168602"/>
                  </a:lnTo>
                  <a:lnTo>
                    <a:pt x="298980" y="140955"/>
                  </a:lnTo>
                  <a:lnTo>
                    <a:pt x="336039" y="115481"/>
                  </a:lnTo>
                  <a:lnTo>
                    <a:pt x="374690" y="92278"/>
                  </a:lnTo>
                  <a:lnTo>
                    <a:pt x="414837" y="71441"/>
                  </a:lnTo>
                  <a:lnTo>
                    <a:pt x="456381" y="53069"/>
                  </a:lnTo>
                  <a:lnTo>
                    <a:pt x="499227" y="37257"/>
                  </a:lnTo>
                  <a:lnTo>
                    <a:pt x="543278" y="24102"/>
                  </a:lnTo>
                  <a:lnTo>
                    <a:pt x="588436" y="13703"/>
                  </a:lnTo>
                  <a:lnTo>
                    <a:pt x="634605" y="6154"/>
                  </a:lnTo>
                  <a:lnTo>
                    <a:pt x="681687" y="1554"/>
                  </a:lnTo>
                  <a:lnTo>
                    <a:pt x="729587" y="0"/>
                  </a:lnTo>
                  <a:lnTo>
                    <a:pt x="777487" y="1554"/>
                  </a:lnTo>
                  <a:lnTo>
                    <a:pt x="824570" y="6154"/>
                  </a:lnTo>
                  <a:lnTo>
                    <a:pt x="870739" y="13703"/>
                  </a:lnTo>
                  <a:lnTo>
                    <a:pt x="915897" y="24103"/>
                  </a:lnTo>
                  <a:lnTo>
                    <a:pt x="924262" y="26600"/>
                  </a:lnTo>
                  <a:lnTo>
                    <a:pt x="729587" y="26600"/>
                  </a:lnTo>
                  <a:lnTo>
                    <a:pt x="681527" y="28225"/>
                  </a:lnTo>
                  <a:lnTo>
                    <a:pt x="634326" y="33030"/>
                  </a:lnTo>
                  <a:lnTo>
                    <a:pt x="588089" y="40908"/>
                  </a:lnTo>
                  <a:lnTo>
                    <a:pt x="542921" y="51755"/>
                  </a:lnTo>
                  <a:lnTo>
                    <a:pt x="498928" y="65465"/>
                  </a:lnTo>
                  <a:lnTo>
                    <a:pt x="456215" y="81932"/>
                  </a:lnTo>
                  <a:lnTo>
                    <a:pt x="414888" y="101052"/>
                  </a:lnTo>
                  <a:lnTo>
                    <a:pt x="375052" y="122718"/>
                  </a:lnTo>
                  <a:lnTo>
                    <a:pt x="336814" y="146825"/>
                  </a:lnTo>
                  <a:lnTo>
                    <a:pt x="300277" y="173267"/>
                  </a:lnTo>
                  <a:lnTo>
                    <a:pt x="265549" y="201939"/>
                  </a:lnTo>
                  <a:lnTo>
                    <a:pt x="232733" y="232736"/>
                  </a:lnTo>
                  <a:lnTo>
                    <a:pt x="201937" y="265551"/>
                  </a:lnTo>
                  <a:lnTo>
                    <a:pt x="173265" y="300280"/>
                  </a:lnTo>
                  <a:lnTo>
                    <a:pt x="146823" y="336817"/>
                  </a:lnTo>
                  <a:lnTo>
                    <a:pt x="122717" y="375056"/>
                  </a:lnTo>
                  <a:lnTo>
                    <a:pt x="101051" y="414892"/>
                  </a:lnTo>
                  <a:lnTo>
                    <a:pt x="81867" y="456389"/>
                  </a:lnTo>
                  <a:lnTo>
                    <a:pt x="65465" y="498933"/>
                  </a:lnTo>
                  <a:lnTo>
                    <a:pt x="51755" y="542927"/>
                  </a:lnTo>
                  <a:lnTo>
                    <a:pt x="40908" y="588096"/>
                  </a:lnTo>
                  <a:lnTo>
                    <a:pt x="33030" y="634334"/>
                  </a:lnTo>
                  <a:lnTo>
                    <a:pt x="28220" y="681696"/>
                  </a:lnTo>
                  <a:lnTo>
                    <a:pt x="26600" y="729595"/>
                  </a:lnTo>
                  <a:lnTo>
                    <a:pt x="28225" y="777655"/>
                  </a:lnTo>
                  <a:lnTo>
                    <a:pt x="33030" y="824856"/>
                  </a:lnTo>
                  <a:lnTo>
                    <a:pt x="40908" y="871094"/>
                  </a:lnTo>
                  <a:lnTo>
                    <a:pt x="51755" y="916262"/>
                  </a:lnTo>
                  <a:lnTo>
                    <a:pt x="65465" y="960255"/>
                  </a:lnTo>
                  <a:lnTo>
                    <a:pt x="81932" y="1002968"/>
                  </a:lnTo>
                  <a:lnTo>
                    <a:pt x="101077" y="1044342"/>
                  </a:lnTo>
                  <a:lnTo>
                    <a:pt x="122717" y="1084130"/>
                  </a:lnTo>
                  <a:lnTo>
                    <a:pt x="146823" y="1122369"/>
                  </a:lnTo>
                  <a:lnTo>
                    <a:pt x="173265" y="1158905"/>
                  </a:lnTo>
                  <a:lnTo>
                    <a:pt x="201937" y="1193633"/>
                  </a:lnTo>
                  <a:lnTo>
                    <a:pt x="232733" y="1226448"/>
                  </a:lnTo>
                  <a:lnTo>
                    <a:pt x="265549" y="1257244"/>
                  </a:lnTo>
                  <a:lnTo>
                    <a:pt x="300277" y="1285916"/>
                  </a:lnTo>
                  <a:lnTo>
                    <a:pt x="336814" y="1312358"/>
                  </a:lnTo>
                  <a:lnTo>
                    <a:pt x="375052" y="1336464"/>
                  </a:lnTo>
                  <a:lnTo>
                    <a:pt x="414888" y="1358129"/>
                  </a:lnTo>
                  <a:lnTo>
                    <a:pt x="456215" y="1377248"/>
                  </a:lnTo>
                  <a:lnTo>
                    <a:pt x="498928" y="1393715"/>
                  </a:lnTo>
                  <a:lnTo>
                    <a:pt x="542921" y="1407425"/>
                  </a:lnTo>
                  <a:lnTo>
                    <a:pt x="588089" y="1418272"/>
                  </a:lnTo>
                  <a:lnTo>
                    <a:pt x="634326" y="1426150"/>
                  </a:lnTo>
                  <a:lnTo>
                    <a:pt x="681527" y="1430954"/>
                  </a:lnTo>
                  <a:lnTo>
                    <a:pt x="729587" y="1432579"/>
                  </a:lnTo>
                  <a:lnTo>
                    <a:pt x="924236" y="1432579"/>
                  </a:lnTo>
                  <a:lnTo>
                    <a:pt x="915897" y="1435069"/>
                  </a:lnTo>
                  <a:lnTo>
                    <a:pt x="870738" y="1445468"/>
                  </a:lnTo>
                  <a:lnTo>
                    <a:pt x="824569" y="1453016"/>
                  </a:lnTo>
                  <a:lnTo>
                    <a:pt x="777486" y="1457616"/>
                  </a:lnTo>
                  <a:lnTo>
                    <a:pt x="729587" y="1459171"/>
                  </a:lnTo>
                  <a:close/>
                </a:path>
                <a:path w="1459230" h="1459229">
                  <a:moveTo>
                    <a:pt x="924236" y="1432579"/>
                  </a:moveTo>
                  <a:lnTo>
                    <a:pt x="729587" y="1432579"/>
                  </a:lnTo>
                  <a:lnTo>
                    <a:pt x="777646" y="1430954"/>
                  </a:lnTo>
                  <a:lnTo>
                    <a:pt x="824847" y="1426150"/>
                  </a:lnTo>
                  <a:lnTo>
                    <a:pt x="871084" y="1418271"/>
                  </a:lnTo>
                  <a:lnTo>
                    <a:pt x="916252" y="1407424"/>
                  </a:lnTo>
                  <a:lnTo>
                    <a:pt x="960245" y="1393715"/>
                  </a:lnTo>
                  <a:lnTo>
                    <a:pt x="1002958" y="1377247"/>
                  </a:lnTo>
                  <a:lnTo>
                    <a:pt x="1044285" y="1358128"/>
                  </a:lnTo>
                  <a:lnTo>
                    <a:pt x="1084121" y="1336463"/>
                  </a:lnTo>
                  <a:lnTo>
                    <a:pt x="1122360" y="1312356"/>
                  </a:lnTo>
                  <a:lnTo>
                    <a:pt x="1158897" y="1285914"/>
                  </a:lnTo>
                  <a:lnTo>
                    <a:pt x="1193626" y="1257242"/>
                  </a:lnTo>
                  <a:lnTo>
                    <a:pt x="1226442" y="1226446"/>
                  </a:lnTo>
                  <a:lnTo>
                    <a:pt x="1257239" y="1193631"/>
                  </a:lnTo>
                  <a:lnTo>
                    <a:pt x="1285911" y="1158903"/>
                  </a:lnTo>
                  <a:lnTo>
                    <a:pt x="1312353" y="1122366"/>
                  </a:lnTo>
                  <a:lnTo>
                    <a:pt x="1336460" y="1084128"/>
                  </a:lnTo>
                  <a:lnTo>
                    <a:pt x="1358126" y="1044292"/>
                  </a:lnTo>
                  <a:lnTo>
                    <a:pt x="1377311" y="1002797"/>
                  </a:lnTo>
                  <a:lnTo>
                    <a:pt x="1393713" y="960255"/>
                  </a:lnTo>
                  <a:lnTo>
                    <a:pt x="1407423" y="916262"/>
                  </a:lnTo>
                  <a:lnTo>
                    <a:pt x="1418271" y="871094"/>
                  </a:lnTo>
                  <a:lnTo>
                    <a:pt x="1426149" y="824856"/>
                  </a:lnTo>
                  <a:lnTo>
                    <a:pt x="1430959" y="777494"/>
                  </a:lnTo>
                  <a:lnTo>
                    <a:pt x="1432579" y="729595"/>
                  </a:lnTo>
                  <a:lnTo>
                    <a:pt x="1430954" y="681535"/>
                  </a:lnTo>
                  <a:lnTo>
                    <a:pt x="1426149" y="634334"/>
                  </a:lnTo>
                  <a:lnTo>
                    <a:pt x="1418271" y="588096"/>
                  </a:lnTo>
                  <a:lnTo>
                    <a:pt x="1407424" y="542927"/>
                  </a:lnTo>
                  <a:lnTo>
                    <a:pt x="1393714" y="498933"/>
                  </a:lnTo>
                  <a:lnTo>
                    <a:pt x="1377246" y="456220"/>
                  </a:lnTo>
                  <a:lnTo>
                    <a:pt x="1358099" y="414843"/>
                  </a:lnTo>
                  <a:lnTo>
                    <a:pt x="1336460" y="375056"/>
                  </a:lnTo>
                  <a:lnTo>
                    <a:pt x="1312353" y="336817"/>
                  </a:lnTo>
                  <a:lnTo>
                    <a:pt x="1285911" y="300280"/>
                  </a:lnTo>
                  <a:lnTo>
                    <a:pt x="1257239" y="265551"/>
                  </a:lnTo>
                  <a:lnTo>
                    <a:pt x="1226442" y="232736"/>
                  </a:lnTo>
                  <a:lnTo>
                    <a:pt x="1193626" y="201939"/>
                  </a:lnTo>
                  <a:lnTo>
                    <a:pt x="1158897" y="173267"/>
                  </a:lnTo>
                  <a:lnTo>
                    <a:pt x="1122360" y="146825"/>
                  </a:lnTo>
                  <a:lnTo>
                    <a:pt x="1084121" y="122718"/>
                  </a:lnTo>
                  <a:lnTo>
                    <a:pt x="1044285" y="101052"/>
                  </a:lnTo>
                  <a:lnTo>
                    <a:pt x="1002958" y="81932"/>
                  </a:lnTo>
                  <a:lnTo>
                    <a:pt x="960245" y="65465"/>
                  </a:lnTo>
                  <a:lnTo>
                    <a:pt x="916252" y="51755"/>
                  </a:lnTo>
                  <a:lnTo>
                    <a:pt x="871084" y="40908"/>
                  </a:lnTo>
                  <a:lnTo>
                    <a:pt x="824847" y="33030"/>
                  </a:lnTo>
                  <a:lnTo>
                    <a:pt x="777646" y="28225"/>
                  </a:lnTo>
                  <a:lnTo>
                    <a:pt x="729587" y="26600"/>
                  </a:lnTo>
                  <a:lnTo>
                    <a:pt x="924262" y="26600"/>
                  </a:lnTo>
                  <a:lnTo>
                    <a:pt x="1002794" y="53069"/>
                  </a:lnTo>
                  <a:lnTo>
                    <a:pt x="1044339" y="71442"/>
                  </a:lnTo>
                  <a:lnTo>
                    <a:pt x="1084486" y="92278"/>
                  </a:lnTo>
                  <a:lnTo>
                    <a:pt x="1123137" y="115482"/>
                  </a:lnTo>
                  <a:lnTo>
                    <a:pt x="1160196" y="140956"/>
                  </a:lnTo>
                  <a:lnTo>
                    <a:pt x="1195567" y="168603"/>
                  </a:lnTo>
                  <a:lnTo>
                    <a:pt x="1229152" y="198326"/>
                  </a:lnTo>
                  <a:lnTo>
                    <a:pt x="1260854" y="230029"/>
                  </a:lnTo>
                  <a:lnTo>
                    <a:pt x="1290576" y="263614"/>
                  </a:lnTo>
                  <a:lnTo>
                    <a:pt x="1318223" y="298985"/>
                  </a:lnTo>
                  <a:lnTo>
                    <a:pt x="1343696" y="336045"/>
                  </a:lnTo>
                  <a:lnTo>
                    <a:pt x="1366898" y="374697"/>
                  </a:lnTo>
                  <a:lnTo>
                    <a:pt x="1387756" y="414892"/>
                  </a:lnTo>
                  <a:lnTo>
                    <a:pt x="1406107" y="456389"/>
                  </a:lnTo>
                  <a:lnTo>
                    <a:pt x="1421918" y="499235"/>
                  </a:lnTo>
                  <a:lnTo>
                    <a:pt x="1435072" y="543286"/>
                  </a:lnTo>
                  <a:lnTo>
                    <a:pt x="1445471" y="588444"/>
                  </a:lnTo>
                  <a:lnTo>
                    <a:pt x="1453019" y="634613"/>
                  </a:lnTo>
                  <a:lnTo>
                    <a:pt x="1457619" y="681696"/>
                  </a:lnTo>
                  <a:lnTo>
                    <a:pt x="1459174" y="729595"/>
                  </a:lnTo>
                  <a:lnTo>
                    <a:pt x="1457603" y="777655"/>
                  </a:lnTo>
                  <a:lnTo>
                    <a:pt x="1453019" y="824576"/>
                  </a:lnTo>
                  <a:lnTo>
                    <a:pt x="1445471" y="870744"/>
                  </a:lnTo>
                  <a:lnTo>
                    <a:pt x="1435072" y="915901"/>
                  </a:lnTo>
                  <a:lnTo>
                    <a:pt x="1421918" y="959951"/>
                  </a:lnTo>
                  <a:lnTo>
                    <a:pt x="1406031" y="1002968"/>
                  </a:lnTo>
                  <a:lnTo>
                    <a:pt x="1387734" y="1044342"/>
                  </a:lnTo>
                  <a:lnTo>
                    <a:pt x="1366898" y="1084488"/>
                  </a:lnTo>
                  <a:lnTo>
                    <a:pt x="1343695" y="1123138"/>
                  </a:lnTo>
                  <a:lnTo>
                    <a:pt x="1318222" y="1160197"/>
                  </a:lnTo>
                  <a:lnTo>
                    <a:pt x="1290575" y="1195567"/>
                  </a:lnTo>
                  <a:lnTo>
                    <a:pt x="1260853" y="1229151"/>
                  </a:lnTo>
                  <a:lnTo>
                    <a:pt x="1229150" y="1260853"/>
                  </a:lnTo>
                  <a:lnTo>
                    <a:pt x="1195566" y="1290575"/>
                  </a:lnTo>
                  <a:lnTo>
                    <a:pt x="1160195" y="1318221"/>
                  </a:lnTo>
                  <a:lnTo>
                    <a:pt x="1123136" y="1343694"/>
                  </a:lnTo>
                  <a:lnTo>
                    <a:pt x="1084484" y="1366897"/>
                  </a:lnTo>
                  <a:lnTo>
                    <a:pt x="1044338" y="1387732"/>
                  </a:lnTo>
                  <a:lnTo>
                    <a:pt x="1002793" y="1406104"/>
                  </a:lnTo>
                  <a:lnTo>
                    <a:pt x="959947" y="1421915"/>
                  </a:lnTo>
                  <a:lnTo>
                    <a:pt x="924236" y="1432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4430412" y="3500426"/>
            <a:ext cx="2650490" cy="806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95"/>
              </a:spcBef>
            </a:pPr>
            <a:r>
              <a:rPr sz="2050" spc="20" dirty="0">
                <a:solidFill>
                  <a:srgbClr val="FFFFFF"/>
                </a:solidFill>
                <a:latin typeface="Tahoma"/>
                <a:cs typeface="Tahoma"/>
              </a:rPr>
              <a:t>СООО</a:t>
            </a:r>
            <a:r>
              <a:rPr sz="205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spc="75" dirty="0">
                <a:solidFill>
                  <a:srgbClr val="FFFFFF"/>
                </a:solidFill>
                <a:latin typeface="Tahoma"/>
                <a:cs typeface="Tahoma"/>
              </a:rPr>
              <a:t>«Дети-Ангелы </a:t>
            </a:r>
            <a:r>
              <a:rPr sz="2050" spc="-6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spc="90" dirty="0">
                <a:solidFill>
                  <a:srgbClr val="FFFFFF"/>
                </a:solidFill>
                <a:latin typeface="Tahoma"/>
                <a:cs typeface="Tahoma"/>
              </a:rPr>
              <a:t>Смоленск»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430412" y="5500690"/>
            <a:ext cx="2453640" cy="3422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50" spc="75" dirty="0">
                <a:solidFill>
                  <a:srgbClr val="FFFFFF"/>
                </a:solidFill>
                <a:latin typeface="Tahoma"/>
                <a:cs typeface="Tahoma"/>
              </a:rPr>
              <a:t>СмолМИЛОСЕРДИЕ</a:t>
            </a:r>
            <a:endParaRPr sz="2050">
              <a:latin typeface="Tahoma"/>
              <a:cs typeface="Tahoma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2858776" y="6357946"/>
            <a:ext cx="4601210" cy="1459230"/>
            <a:chOff x="12423719" y="6181036"/>
            <a:chExt cx="4601210" cy="1459230"/>
          </a:xfrm>
        </p:grpSpPr>
        <p:sp>
          <p:nvSpPr>
            <p:cNvPr id="34" name="object 34"/>
            <p:cNvSpPr/>
            <p:nvPr/>
          </p:nvSpPr>
          <p:spPr>
            <a:xfrm>
              <a:off x="12739444" y="6296778"/>
              <a:ext cx="4285615" cy="1226185"/>
            </a:xfrm>
            <a:custGeom>
              <a:avLst/>
              <a:gdLst/>
              <a:ahLst/>
              <a:cxnLst/>
              <a:rect l="l" t="t" r="r" b="b"/>
              <a:pathLst>
                <a:path w="4285615" h="1226184">
                  <a:moveTo>
                    <a:pt x="3672746" y="1225748"/>
                  </a:moveTo>
                  <a:lnTo>
                    <a:pt x="586831" y="1225748"/>
                  </a:lnTo>
                  <a:lnTo>
                    <a:pt x="586831" y="1221432"/>
                  </a:lnTo>
                  <a:lnTo>
                    <a:pt x="538766" y="1217604"/>
                  </a:lnTo>
                  <a:lnTo>
                    <a:pt x="491760" y="1210102"/>
                  </a:lnTo>
                  <a:lnTo>
                    <a:pt x="445964" y="1199072"/>
                  </a:lnTo>
                  <a:lnTo>
                    <a:pt x="401530" y="1184659"/>
                  </a:lnTo>
                  <a:lnTo>
                    <a:pt x="358611" y="1167010"/>
                  </a:lnTo>
                  <a:lnTo>
                    <a:pt x="317359" y="1146268"/>
                  </a:lnTo>
                  <a:lnTo>
                    <a:pt x="277925" y="1122582"/>
                  </a:lnTo>
                  <a:lnTo>
                    <a:pt x="240462" y="1096095"/>
                  </a:lnTo>
                  <a:lnTo>
                    <a:pt x="205122" y="1066954"/>
                  </a:lnTo>
                  <a:lnTo>
                    <a:pt x="172058" y="1035304"/>
                  </a:lnTo>
                  <a:lnTo>
                    <a:pt x="141420" y="1001291"/>
                  </a:lnTo>
                  <a:lnTo>
                    <a:pt x="113362" y="965061"/>
                  </a:lnTo>
                  <a:lnTo>
                    <a:pt x="88034" y="926759"/>
                  </a:lnTo>
                  <a:lnTo>
                    <a:pt x="65591" y="886531"/>
                  </a:lnTo>
                  <a:lnTo>
                    <a:pt x="46183" y="844522"/>
                  </a:lnTo>
                  <a:lnTo>
                    <a:pt x="29962" y="800879"/>
                  </a:lnTo>
                  <a:lnTo>
                    <a:pt x="17082" y="755747"/>
                  </a:lnTo>
                  <a:lnTo>
                    <a:pt x="7693" y="709272"/>
                  </a:lnTo>
                  <a:lnTo>
                    <a:pt x="1948" y="661599"/>
                  </a:lnTo>
                  <a:lnTo>
                    <a:pt x="0" y="612874"/>
                  </a:lnTo>
                  <a:lnTo>
                    <a:pt x="1917" y="564149"/>
                  </a:lnTo>
                  <a:lnTo>
                    <a:pt x="7577" y="516475"/>
                  </a:lnTo>
                  <a:lnTo>
                    <a:pt x="16834" y="470000"/>
                  </a:lnTo>
                  <a:lnTo>
                    <a:pt x="29548" y="424868"/>
                  </a:lnTo>
                  <a:lnTo>
                    <a:pt x="45576" y="381225"/>
                  </a:lnTo>
                  <a:lnTo>
                    <a:pt x="64775" y="339217"/>
                  </a:lnTo>
                  <a:lnTo>
                    <a:pt x="87004" y="298989"/>
                  </a:lnTo>
                  <a:lnTo>
                    <a:pt x="112119" y="260687"/>
                  </a:lnTo>
                  <a:lnTo>
                    <a:pt x="139978" y="224457"/>
                  </a:lnTo>
                  <a:lnTo>
                    <a:pt x="170440" y="190444"/>
                  </a:lnTo>
                  <a:lnTo>
                    <a:pt x="203360" y="158794"/>
                  </a:lnTo>
                  <a:lnTo>
                    <a:pt x="238598" y="129653"/>
                  </a:lnTo>
                  <a:lnTo>
                    <a:pt x="276011" y="103166"/>
                  </a:lnTo>
                  <a:lnTo>
                    <a:pt x="315456" y="79479"/>
                  </a:lnTo>
                  <a:lnTo>
                    <a:pt x="356791" y="58738"/>
                  </a:lnTo>
                  <a:lnTo>
                    <a:pt x="399873" y="41088"/>
                  </a:lnTo>
                  <a:lnTo>
                    <a:pt x="444561" y="26675"/>
                  </a:lnTo>
                  <a:lnTo>
                    <a:pt x="490712" y="15645"/>
                  </a:lnTo>
                  <a:lnTo>
                    <a:pt x="538182" y="8143"/>
                  </a:lnTo>
                  <a:lnTo>
                    <a:pt x="586831" y="4316"/>
                  </a:lnTo>
                  <a:lnTo>
                    <a:pt x="586831" y="0"/>
                  </a:lnTo>
                  <a:lnTo>
                    <a:pt x="3672746" y="0"/>
                  </a:lnTo>
                  <a:lnTo>
                    <a:pt x="3720951" y="1855"/>
                  </a:lnTo>
                  <a:lnTo>
                    <a:pt x="3768086" y="7329"/>
                  </a:lnTo>
                  <a:lnTo>
                    <a:pt x="3814019" y="16282"/>
                  </a:lnTo>
                  <a:lnTo>
                    <a:pt x="3858618" y="28573"/>
                  </a:lnTo>
                  <a:lnTo>
                    <a:pt x="3901753" y="44064"/>
                  </a:lnTo>
                  <a:lnTo>
                    <a:pt x="3943291" y="62613"/>
                  </a:lnTo>
                  <a:lnTo>
                    <a:pt x="3983102" y="84082"/>
                  </a:lnTo>
                  <a:lnTo>
                    <a:pt x="4021053" y="108330"/>
                  </a:lnTo>
                  <a:lnTo>
                    <a:pt x="4057014" y="135218"/>
                  </a:lnTo>
                  <a:lnTo>
                    <a:pt x="4090854" y="164606"/>
                  </a:lnTo>
                  <a:lnTo>
                    <a:pt x="4122440" y="196353"/>
                  </a:lnTo>
                  <a:lnTo>
                    <a:pt x="4151641" y="230321"/>
                  </a:lnTo>
                  <a:lnTo>
                    <a:pt x="4178326" y="266370"/>
                  </a:lnTo>
                  <a:lnTo>
                    <a:pt x="4202364" y="304359"/>
                  </a:lnTo>
                  <a:lnTo>
                    <a:pt x="4223624" y="344148"/>
                  </a:lnTo>
                  <a:lnTo>
                    <a:pt x="4241973" y="385599"/>
                  </a:lnTo>
                  <a:lnTo>
                    <a:pt x="4257280" y="428571"/>
                  </a:lnTo>
                  <a:lnTo>
                    <a:pt x="4269415" y="472924"/>
                  </a:lnTo>
                  <a:lnTo>
                    <a:pt x="4278245" y="518519"/>
                  </a:lnTo>
                  <a:lnTo>
                    <a:pt x="4283640" y="565215"/>
                  </a:lnTo>
                  <a:lnTo>
                    <a:pt x="4285467" y="612874"/>
                  </a:lnTo>
                  <a:lnTo>
                    <a:pt x="4283612" y="660532"/>
                  </a:lnTo>
                  <a:lnTo>
                    <a:pt x="4278139" y="707229"/>
                  </a:lnTo>
                  <a:lnTo>
                    <a:pt x="4269188" y="752823"/>
                  </a:lnTo>
                  <a:lnTo>
                    <a:pt x="4256900" y="797177"/>
                  </a:lnTo>
                  <a:lnTo>
                    <a:pt x="4241414" y="840148"/>
                  </a:lnTo>
                  <a:lnTo>
                    <a:pt x="4222869" y="881599"/>
                  </a:lnTo>
                  <a:lnTo>
                    <a:pt x="4201405" y="921389"/>
                  </a:lnTo>
                  <a:lnTo>
                    <a:pt x="4177163" y="959378"/>
                  </a:lnTo>
                  <a:lnTo>
                    <a:pt x="4150282" y="995426"/>
                  </a:lnTo>
                  <a:lnTo>
                    <a:pt x="4120902" y="1029394"/>
                  </a:lnTo>
                  <a:lnTo>
                    <a:pt x="4089162" y="1061142"/>
                  </a:lnTo>
                  <a:lnTo>
                    <a:pt x="4055203" y="1090529"/>
                  </a:lnTo>
                  <a:lnTo>
                    <a:pt x="4019163" y="1117417"/>
                  </a:lnTo>
                  <a:lnTo>
                    <a:pt x="3981184" y="1141666"/>
                  </a:lnTo>
                  <a:lnTo>
                    <a:pt x="3941404" y="1163134"/>
                  </a:lnTo>
                  <a:lnTo>
                    <a:pt x="3899964" y="1181684"/>
                  </a:lnTo>
                  <a:lnTo>
                    <a:pt x="3857003" y="1197174"/>
                  </a:lnTo>
                  <a:lnTo>
                    <a:pt x="3812660" y="1209465"/>
                  </a:lnTo>
                  <a:lnTo>
                    <a:pt x="3767077" y="1218418"/>
                  </a:lnTo>
                  <a:lnTo>
                    <a:pt x="3720392" y="1223892"/>
                  </a:lnTo>
                  <a:lnTo>
                    <a:pt x="3672746" y="1225748"/>
                  </a:lnTo>
                  <a:close/>
                </a:path>
              </a:pathLst>
            </a:custGeom>
            <a:solidFill>
              <a:srgbClr val="1328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36771" y="6194344"/>
              <a:ext cx="1433071" cy="143257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2423719" y="6181036"/>
              <a:ext cx="1459230" cy="1459230"/>
            </a:xfrm>
            <a:custGeom>
              <a:avLst/>
              <a:gdLst/>
              <a:ahLst/>
              <a:cxnLst/>
              <a:rect l="l" t="t" r="r" b="b"/>
              <a:pathLst>
                <a:path w="1459230" h="1459229">
                  <a:moveTo>
                    <a:pt x="729587" y="1459171"/>
                  </a:moveTo>
                  <a:lnTo>
                    <a:pt x="681687" y="1457616"/>
                  </a:lnTo>
                  <a:lnTo>
                    <a:pt x="634604" y="1453016"/>
                  </a:lnTo>
                  <a:lnTo>
                    <a:pt x="588435" y="1445468"/>
                  </a:lnTo>
                  <a:lnTo>
                    <a:pt x="543276" y="1435069"/>
                  </a:lnTo>
                  <a:lnTo>
                    <a:pt x="499226" y="1421915"/>
                  </a:lnTo>
                  <a:lnTo>
                    <a:pt x="456379" y="1406104"/>
                  </a:lnTo>
                  <a:lnTo>
                    <a:pt x="414835" y="1387732"/>
                  </a:lnTo>
                  <a:lnTo>
                    <a:pt x="374688" y="1366896"/>
                  </a:lnTo>
                  <a:lnTo>
                    <a:pt x="336037" y="1343693"/>
                  </a:lnTo>
                  <a:lnTo>
                    <a:pt x="298977" y="1318220"/>
                  </a:lnTo>
                  <a:lnTo>
                    <a:pt x="263607" y="1290574"/>
                  </a:lnTo>
                  <a:lnTo>
                    <a:pt x="230022" y="1260852"/>
                  </a:lnTo>
                  <a:lnTo>
                    <a:pt x="198320" y="1229150"/>
                  </a:lnTo>
                  <a:lnTo>
                    <a:pt x="168597" y="1195566"/>
                  </a:lnTo>
                  <a:lnTo>
                    <a:pt x="140951" y="1160196"/>
                  </a:lnTo>
                  <a:lnTo>
                    <a:pt x="115478" y="1123137"/>
                  </a:lnTo>
                  <a:lnTo>
                    <a:pt x="92275" y="1084486"/>
                  </a:lnTo>
                  <a:lnTo>
                    <a:pt x="71418" y="1044292"/>
                  </a:lnTo>
                  <a:lnTo>
                    <a:pt x="53067" y="1002797"/>
                  </a:lnTo>
                  <a:lnTo>
                    <a:pt x="37255" y="959951"/>
                  </a:lnTo>
                  <a:lnTo>
                    <a:pt x="24102" y="915901"/>
                  </a:lnTo>
                  <a:lnTo>
                    <a:pt x="13702" y="870744"/>
                  </a:lnTo>
                  <a:lnTo>
                    <a:pt x="6154" y="824576"/>
                  </a:lnTo>
                  <a:lnTo>
                    <a:pt x="1554" y="777494"/>
                  </a:lnTo>
                  <a:lnTo>
                    <a:pt x="0" y="729595"/>
                  </a:lnTo>
                  <a:lnTo>
                    <a:pt x="1570" y="681535"/>
                  </a:lnTo>
                  <a:lnTo>
                    <a:pt x="6154" y="634613"/>
                  </a:lnTo>
                  <a:lnTo>
                    <a:pt x="13702" y="588444"/>
                  </a:lnTo>
                  <a:lnTo>
                    <a:pt x="24102" y="543286"/>
                  </a:lnTo>
                  <a:lnTo>
                    <a:pt x="37256" y="499235"/>
                  </a:lnTo>
                  <a:lnTo>
                    <a:pt x="53142" y="456220"/>
                  </a:lnTo>
                  <a:lnTo>
                    <a:pt x="71440" y="414843"/>
                  </a:lnTo>
                  <a:lnTo>
                    <a:pt x="92276" y="374696"/>
                  </a:lnTo>
                  <a:lnTo>
                    <a:pt x="115479" y="336044"/>
                  </a:lnTo>
                  <a:lnTo>
                    <a:pt x="140953" y="298984"/>
                  </a:lnTo>
                  <a:lnTo>
                    <a:pt x="168599" y="263613"/>
                  </a:lnTo>
                  <a:lnTo>
                    <a:pt x="198322" y="230028"/>
                  </a:lnTo>
                  <a:lnTo>
                    <a:pt x="230024" y="198325"/>
                  </a:lnTo>
                  <a:lnTo>
                    <a:pt x="263609" y="168602"/>
                  </a:lnTo>
                  <a:lnTo>
                    <a:pt x="298980" y="140955"/>
                  </a:lnTo>
                  <a:lnTo>
                    <a:pt x="336039" y="115481"/>
                  </a:lnTo>
                  <a:lnTo>
                    <a:pt x="374690" y="92278"/>
                  </a:lnTo>
                  <a:lnTo>
                    <a:pt x="414837" y="71441"/>
                  </a:lnTo>
                  <a:lnTo>
                    <a:pt x="456381" y="53069"/>
                  </a:lnTo>
                  <a:lnTo>
                    <a:pt x="499227" y="37257"/>
                  </a:lnTo>
                  <a:lnTo>
                    <a:pt x="543278" y="24102"/>
                  </a:lnTo>
                  <a:lnTo>
                    <a:pt x="588436" y="13703"/>
                  </a:lnTo>
                  <a:lnTo>
                    <a:pt x="634605" y="6154"/>
                  </a:lnTo>
                  <a:lnTo>
                    <a:pt x="681687" y="1554"/>
                  </a:lnTo>
                  <a:lnTo>
                    <a:pt x="729587" y="0"/>
                  </a:lnTo>
                  <a:lnTo>
                    <a:pt x="777487" y="1554"/>
                  </a:lnTo>
                  <a:lnTo>
                    <a:pt x="824570" y="6154"/>
                  </a:lnTo>
                  <a:lnTo>
                    <a:pt x="870739" y="13703"/>
                  </a:lnTo>
                  <a:lnTo>
                    <a:pt x="915897" y="24103"/>
                  </a:lnTo>
                  <a:lnTo>
                    <a:pt x="924262" y="26600"/>
                  </a:lnTo>
                  <a:lnTo>
                    <a:pt x="729587" y="26600"/>
                  </a:lnTo>
                  <a:lnTo>
                    <a:pt x="681527" y="28225"/>
                  </a:lnTo>
                  <a:lnTo>
                    <a:pt x="634326" y="33030"/>
                  </a:lnTo>
                  <a:lnTo>
                    <a:pt x="588089" y="40908"/>
                  </a:lnTo>
                  <a:lnTo>
                    <a:pt x="542921" y="51755"/>
                  </a:lnTo>
                  <a:lnTo>
                    <a:pt x="498928" y="65465"/>
                  </a:lnTo>
                  <a:lnTo>
                    <a:pt x="456215" y="81932"/>
                  </a:lnTo>
                  <a:lnTo>
                    <a:pt x="414888" y="101052"/>
                  </a:lnTo>
                  <a:lnTo>
                    <a:pt x="375052" y="122718"/>
                  </a:lnTo>
                  <a:lnTo>
                    <a:pt x="336814" y="146825"/>
                  </a:lnTo>
                  <a:lnTo>
                    <a:pt x="300277" y="173267"/>
                  </a:lnTo>
                  <a:lnTo>
                    <a:pt x="265549" y="201939"/>
                  </a:lnTo>
                  <a:lnTo>
                    <a:pt x="232733" y="232736"/>
                  </a:lnTo>
                  <a:lnTo>
                    <a:pt x="201937" y="265551"/>
                  </a:lnTo>
                  <a:lnTo>
                    <a:pt x="173265" y="300280"/>
                  </a:lnTo>
                  <a:lnTo>
                    <a:pt x="146823" y="336817"/>
                  </a:lnTo>
                  <a:lnTo>
                    <a:pt x="122717" y="375056"/>
                  </a:lnTo>
                  <a:lnTo>
                    <a:pt x="101051" y="414892"/>
                  </a:lnTo>
                  <a:lnTo>
                    <a:pt x="81867" y="456389"/>
                  </a:lnTo>
                  <a:lnTo>
                    <a:pt x="65465" y="498933"/>
                  </a:lnTo>
                  <a:lnTo>
                    <a:pt x="51755" y="542927"/>
                  </a:lnTo>
                  <a:lnTo>
                    <a:pt x="40908" y="588096"/>
                  </a:lnTo>
                  <a:lnTo>
                    <a:pt x="33030" y="634334"/>
                  </a:lnTo>
                  <a:lnTo>
                    <a:pt x="28220" y="681696"/>
                  </a:lnTo>
                  <a:lnTo>
                    <a:pt x="26600" y="729595"/>
                  </a:lnTo>
                  <a:lnTo>
                    <a:pt x="28225" y="777655"/>
                  </a:lnTo>
                  <a:lnTo>
                    <a:pt x="33030" y="824856"/>
                  </a:lnTo>
                  <a:lnTo>
                    <a:pt x="40908" y="871094"/>
                  </a:lnTo>
                  <a:lnTo>
                    <a:pt x="51755" y="916262"/>
                  </a:lnTo>
                  <a:lnTo>
                    <a:pt x="65465" y="960255"/>
                  </a:lnTo>
                  <a:lnTo>
                    <a:pt x="81932" y="1002968"/>
                  </a:lnTo>
                  <a:lnTo>
                    <a:pt x="101077" y="1044342"/>
                  </a:lnTo>
                  <a:lnTo>
                    <a:pt x="122717" y="1084130"/>
                  </a:lnTo>
                  <a:lnTo>
                    <a:pt x="146823" y="1122369"/>
                  </a:lnTo>
                  <a:lnTo>
                    <a:pt x="173265" y="1158905"/>
                  </a:lnTo>
                  <a:lnTo>
                    <a:pt x="201937" y="1193633"/>
                  </a:lnTo>
                  <a:lnTo>
                    <a:pt x="232733" y="1226448"/>
                  </a:lnTo>
                  <a:lnTo>
                    <a:pt x="265549" y="1257244"/>
                  </a:lnTo>
                  <a:lnTo>
                    <a:pt x="300277" y="1285916"/>
                  </a:lnTo>
                  <a:lnTo>
                    <a:pt x="336814" y="1312358"/>
                  </a:lnTo>
                  <a:lnTo>
                    <a:pt x="375052" y="1336464"/>
                  </a:lnTo>
                  <a:lnTo>
                    <a:pt x="414888" y="1358129"/>
                  </a:lnTo>
                  <a:lnTo>
                    <a:pt x="456215" y="1377248"/>
                  </a:lnTo>
                  <a:lnTo>
                    <a:pt x="498928" y="1393715"/>
                  </a:lnTo>
                  <a:lnTo>
                    <a:pt x="542921" y="1407425"/>
                  </a:lnTo>
                  <a:lnTo>
                    <a:pt x="588089" y="1418272"/>
                  </a:lnTo>
                  <a:lnTo>
                    <a:pt x="634326" y="1426150"/>
                  </a:lnTo>
                  <a:lnTo>
                    <a:pt x="681527" y="1430954"/>
                  </a:lnTo>
                  <a:lnTo>
                    <a:pt x="729587" y="1432579"/>
                  </a:lnTo>
                  <a:lnTo>
                    <a:pt x="924236" y="1432579"/>
                  </a:lnTo>
                  <a:lnTo>
                    <a:pt x="915897" y="1435069"/>
                  </a:lnTo>
                  <a:lnTo>
                    <a:pt x="870738" y="1445468"/>
                  </a:lnTo>
                  <a:lnTo>
                    <a:pt x="824569" y="1453016"/>
                  </a:lnTo>
                  <a:lnTo>
                    <a:pt x="777486" y="1457616"/>
                  </a:lnTo>
                  <a:lnTo>
                    <a:pt x="729587" y="1459171"/>
                  </a:lnTo>
                  <a:close/>
                </a:path>
                <a:path w="1459230" h="1459229">
                  <a:moveTo>
                    <a:pt x="924236" y="1432579"/>
                  </a:moveTo>
                  <a:lnTo>
                    <a:pt x="729587" y="1432579"/>
                  </a:lnTo>
                  <a:lnTo>
                    <a:pt x="777646" y="1430954"/>
                  </a:lnTo>
                  <a:lnTo>
                    <a:pt x="824847" y="1426150"/>
                  </a:lnTo>
                  <a:lnTo>
                    <a:pt x="871084" y="1418271"/>
                  </a:lnTo>
                  <a:lnTo>
                    <a:pt x="916252" y="1407424"/>
                  </a:lnTo>
                  <a:lnTo>
                    <a:pt x="960245" y="1393715"/>
                  </a:lnTo>
                  <a:lnTo>
                    <a:pt x="1002958" y="1377247"/>
                  </a:lnTo>
                  <a:lnTo>
                    <a:pt x="1044285" y="1358128"/>
                  </a:lnTo>
                  <a:lnTo>
                    <a:pt x="1084121" y="1336463"/>
                  </a:lnTo>
                  <a:lnTo>
                    <a:pt x="1122360" y="1312356"/>
                  </a:lnTo>
                  <a:lnTo>
                    <a:pt x="1158897" y="1285914"/>
                  </a:lnTo>
                  <a:lnTo>
                    <a:pt x="1193626" y="1257242"/>
                  </a:lnTo>
                  <a:lnTo>
                    <a:pt x="1226442" y="1226446"/>
                  </a:lnTo>
                  <a:lnTo>
                    <a:pt x="1257239" y="1193631"/>
                  </a:lnTo>
                  <a:lnTo>
                    <a:pt x="1285911" y="1158903"/>
                  </a:lnTo>
                  <a:lnTo>
                    <a:pt x="1312353" y="1122366"/>
                  </a:lnTo>
                  <a:lnTo>
                    <a:pt x="1336460" y="1084128"/>
                  </a:lnTo>
                  <a:lnTo>
                    <a:pt x="1358126" y="1044292"/>
                  </a:lnTo>
                  <a:lnTo>
                    <a:pt x="1377311" y="1002797"/>
                  </a:lnTo>
                  <a:lnTo>
                    <a:pt x="1393713" y="960255"/>
                  </a:lnTo>
                  <a:lnTo>
                    <a:pt x="1407423" y="916262"/>
                  </a:lnTo>
                  <a:lnTo>
                    <a:pt x="1418271" y="871094"/>
                  </a:lnTo>
                  <a:lnTo>
                    <a:pt x="1426149" y="824856"/>
                  </a:lnTo>
                  <a:lnTo>
                    <a:pt x="1430959" y="777494"/>
                  </a:lnTo>
                  <a:lnTo>
                    <a:pt x="1432579" y="729595"/>
                  </a:lnTo>
                  <a:lnTo>
                    <a:pt x="1430954" y="681535"/>
                  </a:lnTo>
                  <a:lnTo>
                    <a:pt x="1426149" y="634334"/>
                  </a:lnTo>
                  <a:lnTo>
                    <a:pt x="1418271" y="588096"/>
                  </a:lnTo>
                  <a:lnTo>
                    <a:pt x="1407424" y="542927"/>
                  </a:lnTo>
                  <a:lnTo>
                    <a:pt x="1393714" y="498933"/>
                  </a:lnTo>
                  <a:lnTo>
                    <a:pt x="1377246" y="456220"/>
                  </a:lnTo>
                  <a:lnTo>
                    <a:pt x="1358099" y="414843"/>
                  </a:lnTo>
                  <a:lnTo>
                    <a:pt x="1336460" y="375056"/>
                  </a:lnTo>
                  <a:lnTo>
                    <a:pt x="1312353" y="336817"/>
                  </a:lnTo>
                  <a:lnTo>
                    <a:pt x="1285911" y="300280"/>
                  </a:lnTo>
                  <a:lnTo>
                    <a:pt x="1257239" y="265551"/>
                  </a:lnTo>
                  <a:lnTo>
                    <a:pt x="1226442" y="232736"/>
                  </a:lnTo>
                  <a:lnTo>
                    <a:pt x="1193626" y="201939"/>
                  </a:lnTo>
                  <a:lnTo>
                    <a:pt x="1158897" y="173267"/>
                  </a:lnTo>
                  <a:lnTo>
                    <a:pt x="1122360" y="146825"/>
                  </a:lnTo>
                  <a:lnTo>
                    <a:pt x="1084121" y="122718"/>
                  </a:lnTo>
                  <a:lnTo>
                    <a:pt x="1044285" y="101052"/>
                  </a:lnTo>
                  <a:lnTo>
                    <a:pt x="1002958" y="81932"/>
                  </a:lnTo>
                  <a:lnTo>
                    <a:pt x="960245" y="65465"/>
                  </a:lnTo>
                  <a:lnTo>
                    <a:pt x="916252" y="51755"/>
                  </a:lnTo>
                  <a:lnTo>
                    <a:pt x="871084" y="40908"/>
                  </a:lnTo>
                  <a:lnTo>
                    <a:pt x="824847" y="33030"/>
                  </a:lnTo>
                  <a:lnTo>
                    <a:pt x="777646" y="28225"/>
                  </a:lnTo>
                  <a:lnTo>
                    <a:pt x="729587" y="26600"/>
                  </a:lnTo>
                  <a:lnTo>
                    <a:pt x="924262" y="26600"/>
                  </a:lnTo>
                  <a:lnTo>
                    <a:pt x="1002794" y="53069"/>
                  </a:lnTo>
                  <a:lnTo>
                    <a:pt x="1044339" y="71442"/>
                  </a:lnTo>
                  <a:lnTo>
                    <a:pt x="1084486" y="92278"/>
                  </a:lnTo>
                  <a:lnTo>
                    <a:pt x="1123137" y="115482"/>
                  </a:lnTo>
                  <a:lnTo>
                    <a:pt x="1160196" y="140956"/>
                  </a:lnTo>
                  <a:lnTo>
                    <a:pt x="1195567" y="168603"/>
                  </a:lnTo>
                  <a:lnTo>
                    <a:pt x="1229152" y="198326"/>
                  </a:lnTo>
                  <a:lnTo>
                    <a:pt x="1260854" y="230029"/>
                  </a:lnTo>
                  <a:lnTo>
                    <a:pt x="1290576" y="263614"/>
                  </a:lnTo>
                  <a:lnTo>
                    <a:pt x="1318223" y="298985"/>
                  </a:lnTo>
                  <a:lnTo>
                    <a:pt x="1343696" y="336045"/>
                  </a:lnTo>
                  <a:lnTo>
                    <a:pt x="1366898" y="374697"/>
                  </a:lnTo>
                  <a:lnTo>
                    <a:pt x="1387756" y="414892"/>
                  </a:lnTo>
                  <a:lnTo>
                    <a:pt x="1406107" y="456389"/>
                  </a:lnTo>
                  <a:lnTo>
                    <a:pt x="1421918" y="499235"/>
                  </a:lnTo>
                  <a:lnTo>
                    <a:pt x="1435072" y="543286"/>
                  </a:lnTo>
                  <a:lnTo>
                    <a:pt x="1445471" y="588444"/>
                  </a:lnTo>
                  <a:lnTo>
                    <a:pt x="1453019" y="634613"/>
                  </a:lnTo>
                  <a:lnTo>
                    <a:pt x="1457619" y="681696"/>
                  </a:lnTo>
                  <a:lnTo>
                    <a:pt x="1459174" y="729595"/>
                  </a:lnTo>
                  <a:lnTo>
                    <a:pt x="1457603" y="777655"/>
                  </a:lnTo>
                  <a:lnTo>
                    <a:pt x="1453019" y="824576"/>
                  </a:lnTo>
                  <a:lnTo>
                    <a:pt x="1445471" y="870744"/>
                  </a:lnTo>
                  <a:lnTo>
                    <a:pt x="1435072" y="915901"/>
                  </a:lnTo>
                  <a:lnTo>
                    <a:pt x="1421918" y="959951"/>
                  </a:lnTo>
                  <a:lnTo>
                    <a:pt x="1406031" y="1002968"/>
                  </a:lnTo>
                  <a:lnTo>
                    <a:pt x="1387734" y="1044342"/>
                  </a:lnTo>
                  <a:lnTo>
                    <a:pt x="1366898" y="1084488"/>
                  </a:lnTo>
                  <a:lnTo>
                    <a:pt x="1343695" y="1123138"/>
                  </a:lnTo>
                  <a:lnTo>
                    <a:pt x="1318222" y="1160197"/>
                  </a:lnTo>
                  <a:lnTo>
                    <a:pt x="1290575" y="1195567"/>
                  </a:lnTo>
                  <a:lnTo>
                    <a:pt x="1260853" y="1229151"/>
                  </a:lnTo>
                  <a:lnTo>
                    <a:pt x="1229150" y="1260853"/>
                  </a:lnTo>
                  <a:lnTo>
                    <a:pt x="1195566" y="1290575"/>
                  </a:lnTo>
                  <a:lnTo>
                    <a:pt x="1160195" y="1318221"/>
                  </a:lnTo>
                  <a:lnTo>
                    <a:pt x="1123136" y="1343694"/>
                  </a:lnTo>
                  <a:lnTo>
                    <a:pt x="1084484" y="1366897"/>
                  </a:lnTo>
                  <a:lnTo>
                    <a:pt x="1044338" y="1387732"/>
                  </a:lnTo>
                  <a:lnTo>
                    <a:pt x="1002793" y="1406104"/>
                  </a:lnTo>
                  <a:lnTo>
                    <a:pt x="959947" y="1421915"/>
                  </a:lnTo>
                  <a:lnTo>
                    <a:pt x="924236" y="1432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4573288" y="6786574"/>
            <a:ext cx="1820545" cy="813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6099"/>
              </a:lnSpc>
              <a:spcBef>
                <a:spcPts val="95"/>
              </a:spcBef>
            </a:pPr>
            <a:r>
              <a:rPr sz="2050" spc="90" dirty="0">
                <a:solidFill>
                  <a:srgbClr val="FFFFFF"/>
                </a:solidFill>
                <a:latin typeface="Tahoma"/>
                <a:cs typeface="Tahoma"/>
              </a:rPr>
              <a:t>Смоленский </a:t>
            </a:r>
            <a:r>
              <a:rPr sz="2050" spc="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spc="40" dirty="0">
                <a:solidFill>
                  <a:srgbClr val="FFFFFF"/>
                </a:solidFill>
                <a:latin typeface="Tahoma"/>
                <a:cs typeface="Tahoma"/>
              </a:rPr>
              <a:t>Дом</a:t>
            </a:r>
            <a:r>
              <a:rPr sz="205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50" spc="10" dirty="0">
                <a:solidFill>
                  <a:srgbClr val="FFFFFF"/>
                </a:solidFill>
                <a:latin typeface="Tahoma"/>
                <a:cs typeface="Tahoma"/>
              </a:rPr>
              <a:t>для </a:t>
            </a:r>
            <a:r>
              <a:rPr sz="2050" spc="65" dirty="0">
                <a:solidFill>
                  <a:srgbClr val="FFFFFF"/>
                </a:solidFill>
                <a:latin typeface="Tahoma"/>
                <a:cs typeface="Tahoma"/>
              </a:rPr>
              <a:t>мамы</a:t>
            </a:r>
            <a:endParaRPr sz="2050">
              <a:latin typeface="Tahoma"/>
              <a:cs typeface="Tahoma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714448" y="142840"/>
            <a:ext cx="2357454" cy="2286016"/>
            <a:chOff x="1416785" y="3083996"/>
            <a:chExt cx="2952750" cy="2952750"/>
          </a:xfrm>
        </p:grpSpPr>
        <p:sp>
          <p:nvSpPr>
            <p:cNvPr id="39" name="object 39"/>
            <p:cNvSpPr/>
            <p:nvPr/>
          </p:nvSpPr>
          <p:spPr>
            <a:xfrm>
              <a:off x="1416785" y="3083996"/>
              <a:ext cx="2952750" cy="2952750"/>
            </a:xfrm>
            <a:custGeom>
              <a:avLst/>
              <a:gdLst/>
              <a:ahLst/>
              <a:cxnLst/>
              <a:rect l="l" t="t" r="r" b="b"/>
              <a:pathLst>
                <a:path w="2952750" h="2952750">
                  <a:moveTo>
                    <a:pt x="1476374" y="2952749"/>
                  </a:moveTo>
                  <a:lnTo>
                    <a:pt x="1422034" y="2951749"/>
                  </a:lnTo>
                  <a:lnTo>
                    <a:pt x="1367765" y="2948749"/>
                  </a:lnTo>
                  <a:lnTo>
                    <a:pt x="1313644" y="2943754"/>
                  </a:lnTo>
                  <a:lnTo>
                    <a:pt x="1259745" y="2936769"/>
                  </a:lnTo>
                  <a:lnTo>
                    <a:pt x="1206140" y="2927806"/>
                  </a:lnTo>
                  <a:lnTo>
                    <a:pt x="1152898" y="2916876"/>
                  </a:lnTo>
                  <a:lnTo>
                    <a:pt x="1100095" y="2903993"/>
                  </a:lnTo>
                  <a:lnTo>
                    <a:pt x="1047805" y="2889177"/>
                  </a:lnTo>
                  <a:lnTo>
                    <a:pt x="996096" y="2872445"/>
                  </a:lnTo>
                  <a:lnTo>
                    <a:pt x="945034" y="2853821"/>
                  </a:lnTo>
                  <a:lnTo>
                    <a:pt x="894693" y="2833330"/>
                  </a:lnTo>
                  <a:lnTo>
                    <a:pt x="845143" y="2811001"/>
                  </a:lnTo>
                  <a:lnTo>
                    <a:pt x="796448" y="2786864"/>
                  </a:lnTo>
                  <a:lnTo>
                    <a:pt x="748672" y="2760949"/>
                  </a:lnTo>
                  <a:lnTo>
                    <a:pt x="701882" y="2733293"/>
                  </a:lnTo>
                  <a:lnTo>
                    <a:pt x="656144" y="2703935"/>
                  </a:lnTo>
                  <a:lnTo>
                    <a:pt x="611518" y="2672913"/>
                  </a:lnTo>
                  <a:lnTo>
                    <a:pt x="568062" y="2640269"/>
                  </a:lnTo>
                  <a:lnTo>
                    <a:pt x="525836" y="2606047"/>
                  </a:lnTo>
                  <a:lnTo>
                    <a:pt x="484901" y="2570296"/>
                  </a:lnTo>
                  <a:lnTo>
                    <a:pt x="445310" y="2533062"/>
                  </a:lnTo>
                  <a:lnTo>
                    <a:pt x="407114" y="2494395"/>
                  </a:lnTo>
                  <a:lnTo>
                    <a:pt x="370367" y="2454347"/>
                  </a:lnTo>
                  <a:lnTo>
                    <a:pt x="335121" y="2412976"/>
                  </a:lnTo>
                  <a:lnTo>
                    <a:pt x="301422" y="2370336"/>
                  </a:lnTo>
                  <a:lnTo>
                    <a:pt x="269313" y="2326483"/>
                  </a:lnTo>
                  <a:lnTo>
                    <a:pt x="238840" y="2281477"/>
                  </a:lnTo>
                  <a:lnTo>
                    <a:pt x="210045" y="2235382"/>
                  </a:lnTo>
                  <a:lnTo>
                    <a:pt x="182967" y="2188259"/>
                  </a:lnTo>
                  <a:lnTo>
                    <a:pt x="157640" y="2140169"/>
                  </a:lnTo>
                  <a:lnTo>
                    <a:pt x="134101" y="2091179"/>
                  </a:lnTo>
                  <a:lnTo>
                    <a:pt x="112382" y="2041358"/>
                  </a:lnTo>
                  <a:lnTo>
                    <a:pt x="92511" y="1990772"/>
                  </a:lnTo>
                  <a:lnTo>
                    <a:pt x="74515" y="1939486"/>
                  </a:lnTo>
                  <a:lnTo>
                    <a:pt x="58418" y="1887572"/>
                  </a:lnTo>
                  <a:lnTo>
                    <a:pt x="44244" y="1835104"/>
                  </a:lnTo>
                  <a:lnTo>
                    <a:pt x="32011" y="1782149"/>
                  </a:lnTo>
                  <a:lnTo>
                    <a:pt x="21735" y="1728778"/>
                  </a:lnTo>
                  <a:lnTo>
                    <a:pt x="13430" y="1675065"/>
                  </a:lnTo>
                  <a:lnTo>
                    <a:pt x="7109" y="1621084"/>
                  </a:lnTo>
                  <a:lnTo>
                    <a:pt x="2778" y="1566908"/>
                  </a:lnTo>
                  <a:lnTo>
                    <a:pt x="444" y="1512606"/>
                  </a:lnTo>
                  <a:lnTo>
                    <a:pt x="0" y="1476374"/>
                  </a:lnTo>
                  <a:lnTo>
                    <a:pt x="111" y="1458256"/>
                  </a:lnTo>
                  <a:lnTo>
                    <a:pt x="1778" y="1403932"/>
                  </a:lnTo>
                  <a:lnTo>
                    <a:pt x="5443" y="1349707"/>
                  </a:lnTo>
                  <a:lnTo>
                    <a:pt x="11102" y="1295650"/>
                  </a:lnTo>
                  <a:lnTo>
                    <a:pt x="18747" y="1241839"/>
                  </a:lnTo>
                  <a:lnTo>
                    <a:pt x="28368" y="1188348"/>
                  </a:lnTo>
                  <a:lnTo>
                    <a:pt x="39950" y="1135247"/>
                  </a:lnTo>
                  <a:lnTo>
                    <a:pt x="53480" y="1082606"/>
                  </a:lnTo>
                  <a:lnTo>
                    <a:pt x="68938" y="1030499"/>
                  </a:lnTo>
                  <a:lnTo>
                    <a:pt x="86302" y="978999"/>
                  </a:lnTo>
                  <a:lnTo>
                    <a:pt x="105551" y="928172"/>
                  </a:lnTo>
                  <a:lnTo>
                    <a:pt x="126658" y="878086"/>
                  </a:lnTo>
                  <a:lnTo>
                    <a:pt x="149595" y="828811"/>
                  </a:lnTo>
                  <a:lnTo>
                    <a:pt x="174328" y="780416"/>
                  </a:lnTo>
                  <a:lnTo>
                    <a:pt x="200826" y="732964"/>
                  </a:lnTo>
                  <a:lnTo>
                    <a:pt x="229054" y="686517"/>
                  </a:lnTo>
                  <a:lnTo>
                    <a:pt x="258972" y="641141"/>
                  </a:lnTo>
                  <a:lnTo>
                    <a:pt x="290539" y="596899"/>
                  </a:lnTo>
                  <a:lnTo>
                    <a:pt x="323713" y="553849"/>
                  </a:lnTo>
                  <a:lnTo>
                    <a:pt x="358450" y="512046"/>
                  </a:lnTo>
                  <a:lnTo>
                    <a:pt x="394703" y="471551"/>
                  </a:lnTo>
                  <a:lnTo>
                    <a:pt x="432420" y="432420"/>
                  </a:lnTo>
                  <a:lnTo>
                    <a:pt x="471551" y="394703"/>
                  </a:lnTo>
                  <a:lnTo>
                    <a:pt x="512046" y="358450"/>
                  </a:lnTo>
                  <a:lnTo>
                    <a:pt x="553848" y="323713"/>
                  </a:lnTo>
                  <a:lnTo>
                    <a:pt x="596899" y="290539"/>
                  </a:lnTo>
                  <a:lnTo>
                    <a:pt x="641141" y="258972"/>
                  </a:lnTo>
                  <a:lnTo>
                    <a:pt x="686517" y="229054"/>
                  </a:lnTo>
                  <a:lnTo>
                    <a:pt x="732964" y="200826"/>
                  </a:lnTo>
                  <a:lnTo>
                    <a:pt x="780416" y="174328"/>
                  </a:lnTo>
                  <a:lnTo>
                    <a:pt x="828811" y="149595"/>
                  </a:lnTo>
                  <a:lnTo>
                    <a:pt x="878086" y="126658"/>
                  </a:lnTo>
                  <a:lnTo>
                    <a:pt x="928172" y="105551"/>
                  </a:lnTo>
                  <a:lnTo>
                    <a:pt x="978999" y="86302"/>
                  </a:lnTo>
                  <a:lnTo>
                    <a:pt x="1030499" y="68938"/>
                  </a:lnTo>
                  <a:lnTo>
                    <a:pt x="1082606" y="53480"/>
                  </a:lnTo>
                  <a:lnTo>
                    <a:pt x="1135247" y="39950"/>
                  </a:lnTo>
                  <a:lnTo>
                    <a:pt x="1188348" y="28368"/>
                  </a:lnTo>
                  <a:lnTo>
                    <a:pt x="1241839" y="18748"/>
                  </a:lnTo>
                  <a:lnTo>
                    <a:pt x="1295650" y="11102"/>
                  </a:lnTo>
                  <a:lnTo>
                    <a:pt x="1349707" y="5443"/>
                  </a:lnTo>
                  <a:lnTo>
                    <a:pt x="1403932" y="1778"/>
                  </a:lnTo>
                  <a:lnTo>
                    <a:pt x="1458256" y="111"/>
                  </a:lnTo>
                  <a:lnTo>
                    <a:pt x="1476374" y="0"/>
                  </a:lnTo>
                  <a:lnTo>
                    <a:pt x="1494493" y="111"/>
                  </a:lnTo>
                  <a:lnTo>
                    <a:pt x="1548817" y="1778"/>
                  </a:lnTo>
                  <a:lnTo>
                    <a:pt x="1603042" y="5443"/>
                  </a:lnTo>
                  <a:lnTo>
                    <a:pt x="1657098" y="11102"/>
                  </a:lnTo>
                  <a:lnTo>
                    <a:pt x="1710910" y="18748"/>
                  </a:lnTo>
                  <a:lnTo>
                    <a:pt x="1764401" y="28368"/>
                  </a:lnTo>
                  <a:lnTo>
                    <a:pt x="1817501" y="39950"/>
                  </a:lnTo>
                  <a:lnTo>
                    <a:pt x="1870142" y="53480"/>
                  </a:lnTo>
                  <a:lnTo>
                    <a:pt x="1922250" y="68938"/>
                  </a:lnTo>
                  <a:lnTo>
                    <a:pt x="1973750" y="86302"/>
                  </a:lnTo>
                  <a:lnTo>
                    <a:pt x="2024576" y="105551"/>
                  </a:lnTo>
                  <a:lnTo>
                    <a:pt x="2074662" y="126658"/>
                  </a:lnTo>
                  <a:lnTo>
                    <a:pt x="2123938" y="149595"/>
                  </a:lnTo>
                  <a:lnTo>
                    <a:pt x="2172333" y="174328"/>
                  </a:lnTo>
                  <a:lnTo>
                    <a:pt x="2219785" y="200826"/>
                  </a:lnTo>
                  <a:lnTo>
                    <a:pt x="2266232" y="229054"/>
                  </a:lnTo>
                  <a:lnTo>
                    <a:pt x="2311607" y="258972"/>
                  </a:lnTo>
                  <a:lnTo>
                    <a:pt x="2355850" y="290539"/>
                  </a:lnTo>
                  <a:lnTo>
                    <a:pt x="2398900" y="323713"/>
                  </a:lnTo>
                  <a:lnTo>
                    <a:pt x="2440702" y="358450"/>
                  </a:lnTo>
                  <a:lnTo>
                    <a:pt x="2481198" y="394703"/>
                  </a:lnTo>
                  <a:lnTo>
                    <a:pt x="2520329" y="432420"/>
                  </a:lnTo>
                  <a:lnTo>
                    <a:pt x="2558046" y="471551"/>
                  </a:lnTo>
                  <a:lnTo>
                    <a:pt x="2594298" y="512046"/>
                  </a:lnTo>
                  <a:lnTo>
                    <a:pt x="2629036" y="553849"/>
                  </a:lnTo>
                  <a:lnTo>
                    <a:pt x="2662210" y="596899"/>
                  </a:lnTo>
                  <a:lnTo>
                    <a:pt x="2693776" y="641141"/>
                  </a:lnTo>
                  <a:lnTo>
                    <a:pt x="2723695" y="686517"/>
                  </a:lnTo>
                  <a:lnTo>
                    <a:pt x="2751923" y="732964"/>
                  </a:lnTo>
                  <a:lnTo>
                    <a:pt x="2778420" y="780416"/>
                  </a:lnTo>
                  <a:lnTo>
                    <a:pt x="2803154" y="828811"/>
                  </a:lnTo>
                  <a:lnTo>
                    <a:pt x="2826090" y="878086"/>
                  </a:lnTo>
                  <a:lnTo>
                    <a:pt x="2847197" y="928172"/>
                  </a:lnTo>
                  <a:lnTo>
                    <a:pt x="2866446" y="978999"/>
                  </a:lnTo>
                  <a:lnTo>
                    <a:pt x="2883811" y="1030499"/>
                  </a:lnTo>
                  <a:lnTo>
                    <a:pt x="2899269" y="1082606"/>
                  </a:lnTo>
                  <a:lnTo>
                    <a:pt x="2912799" y="1135247"/>
                  </a:lnTo>
                  <a:lnTo>
                    <a:pt x="2924381" y="1188348"/>
                  </a:lnTo>
                  <a:lnTo>
                    <a:pt x="2934001" y="1241839"/>
                  </a:lnTo>
                  <a:lnTo>
                    <a:pt x="2941646" y="1295650"/>
                  </a:lnTo>
                  <a:lnTo>
                    <a:pt x="2947306" y="1349707"/>
                  </a:lnTo>
                  <a:lnTo>
                    <a:pt x="2950971" y="1403932"/>
                  </a:lnTo>
                  <a:lnTo>
                    <a:pt x="2952638" y="1458256"/>
                  </a:lnTo>
                  <a:lnTo>
                    <a:pt x="2952749" y="1476374"/>
                  </a:lnTo>
                  <a:lnTo>
                    <a:pt x="2952638" y="1494493"/>
                  </a:lnTo>
                  <a:lnTo>
                    <a:pt x="2950971" y="1548817"/>
                  </a:lnTo>
                  <a:lnTo>
                    <a:pt x="2947305" y="1603042"/>
                  </a:lnTo>
                  <a:lnTo>
                    <a:pt x="2941646" y="1657099"/>
                  </a:lnTo>
                  <a:lnTo>
                    <a:pt x="2934001" y="1710910"/>
                  </a:lnTo>
                  <a:lnTo>
                    <a:pt x="2924381" y="1764401"/>
                  </a:lnTo>
                  <a:lnTo>
                    <a:pt x="2912799" y="1817501"/>
                  </a:lnTo>
                  <a:lnTo>
                    <a:pt x="2899269" y="1870142"/>
                  </a:lnTo>
                  <a:lnTo>
                    <a:pt x="2883811" y="1922250"/>
                  </a:lnTo>
                  <a:lnTo>
                    <a:pt x="2866446" y="1973750"/>
                  </a:lnTo>
                  <a:lnTo>
                    <a:pt x="2847197" y="2024576"/>
                  </a:lnTo>
                  <a:lnTo>
                    <a:pt x="2826090" y="2074662"/>
                  </a:lnTo>
                  <a:lnTo>
                    <a:pt x="2803154" y="2123937"/>
                  </a:lnTo>
                  <a:lnTo>
                    <a:pt x="2778420" y="2172332"/>
                  </a:lnTo>
                  <a:lnTo>
                    <a:pt x="2751923" y="2219784"/>
                  </a:lnTo>
                  <a:lnTo>
                    <a:pt x="2723695" y="2266231"/>
                  </a:lnTo>
                  <a:lnTo>
                    <a:pt x="2693776" y="2311608"/>
                  </a:lnTo>
                  <a:lnTo>
                    <a:pt x="2662209" y="2355850"/>
                  </a:lnTo>
                  <a:lnTo>
                    <a:pt x="2629036" y="2398900"/>
                  </a:lnTo>
                  <a:lnTo>
                    <a:pt x="2594298" y="2440702"/>
                  </a:lnTo>
                  <a:lnTo>
                    <a:pt x="2558046" y="2481198"/>
                  </a:lnTo>
                  <a:lnTo>
                    <a:pt x="2520329" y="2520329"/>
                  </a:lnTo>
                  <a:lnTo>
                    <a:pt x="2481198" y="2558046"/>
                  </a:lnTo>
                  <a:lnTo>
                    <a:pt x="2440702" y="2594299"/>
                  </a:lnTo>
                  <a:lnTo>
                    <a:pt x="2398900" y="2629036"/>
                  </a:lnTo>
                  <a:lnTo>
                    <a:pt x="2355850" y="2662209"/>
                  </a:lnTo>
                  <a:lnTo>
                    <a:pt x="2311607" y="2693776"/>
                  </a:lnTo>
                  <a:lnTo>
                    <a:pt x="2266231" y="2723695"/>
                  </a:lnTo>
                  <a:lnTo>
                    <a:pt x="2219784" y="2751922"/>
                  </a:lnTo>
                  <a:lnTo>
                    <a:pt x="2172333" y="2778420"/>
                  </a:lnTo>
                  <a:lnTo>
                    <a:pt x="2123937" y="2803154"/>
                  </a:lnTo>
                  <a:lnTo>
                    <a:pt x="2074662" y="2826090"/>
                  </a:lnTo>
                  <a:lnTo>
                    <a:pt x="2024576" y="2847197"/>
                  </a:lnTo>
                  <a:lnTo>
                    <a:pt x="1973750" y="2866446"/>
                  </a:lnTo>
                  <a:lnTo>
                    <a:pt x="1922249" y="2883811"/>
                  </a:lnTo>
                  <a:lnTo>
                    <a:pt x="1870142" y="2899269"/>
                  </a:lnTo>
                  <a:lnTo>
                    <a:pt x="1817501" y="2912798"/>
                  </a:lnTo>
                  <a:lnTo>
                    <a:pt x="1764401" y="2924381"/>
                  </a:lnTo>
                  <a:lnTo>
                    <a:pt x="1710910" y="2934001"/>
                  </a:lnTo>
                  <a:lnTo>
                    <a:pt x="1657098" y="2941646"/>
                  </a:lnTo>
                  <a:lnTo>
                    <a:pt x="1603042" y="2947305"/>
                  </a:lnTo>
                  <a:lnTo>
                    <a:pt x="1548817" y="2950971"/>
                  </a:lnTo>
                  <a:lnTo>
                    <a:pt x="1494493" y="2952638"/>
                  </a:lnTo>
                  <a:lnTo>
                    <a:pt x="1476374" y="2952749"/>
                  </a:lnTo>
                  <a:close/>
                </a:path>
              </a:pathLst>
            </a:custGeom>
            <a:solidFill>
              <a:srgbClr val="3D49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663051" y="3330262"/>
              <a:ext cx="2162175" cy="2162175"/>
            </a:xfrm>
            <a:custGeom>
              <a:avLst/>
              <a:gdLst/>
              <a:ahLst/>
              <a:cxnLst/>
              <a:rect l="l" t="t" r="r" b="b"/>
              <a:pathLst>
                <a:path w="2162175" h="2162175">
                  <a:moveTo>
                    <a:pt x="1081087" y="2162174"/>
                  </a:moveTo>
                  <a:lnTo>
                    <a:pt x="1032931" y="2161121"/>
                  </a:lnTo>
                  <a:lnTo>
                    <a:pt x="985315" y="2157990"/>
                  </a:lnTo>
                  <a:lnTo>
                    <a:pt x="938282" y="2152826"/>
                  </a:lnTo>
                  <a:lnTo>
                    <a:pt x="891876" y="2145672"/>
                  </a:lnTo>
                  <a:lnTo>
                    <a:pt x="846141" y="2136573"/>
                  </a:lnTo>
                  <a:lnTo>
                    <a:pt x="801122" y="2125572"/>
                  </a:lnTo>
                  <a:lnTo>
                    <a:pt x="756861" y="2112714"/>
                  </a:lnTo>
                  <a:lnTo>
                    <a:pt x="713404" y="2098041"/>
                  </a:lnTo>
                  <a:lnTo>
                    <a:pt x="670794" y="2081599"/>
                  </a:lnTo>
                  <a:lnTo>
                    <a:pt x="629075" y="2063431"/>
                  </a:lnTo>
                  <a:lnTo>
                    <a:pt x="588290" y="2043581"/>
                  </a:lnTo>
                  <a:lnTo>
                    <a:pt x="548485" y="2022093"/>
                  </a:lnTo>
                  <a:lnTo>
                    <a:pt x="509702" y="1999011"/>
                  </a:lnTo>
                  <a:lnTo>
                    <a:pt x="471986" y="1974379"/>
                  </a:lnTo>
                  <a:lnTo>
                    <a:pt x="435381" y="1948241"/>
                  </a:lnTo>
                  <a:lnTo>
                    <a:pt x="399930" y="1920641"/>
                  </a:lnTo>
                  <a:lnTo>
                    <a:pt x="365678" y="1891622"/>
                  </a:lnTo>
                  <a:lnTo>
                    <a:pt x="332668" y="1861229"/>
                  </a:lnTo>
                  <a:lnTo>
                    <a:pt x="300945" y="1829506"/>
                  </a:lnTo>
                  <a:lnTo>
                    <a:pt x="270552" y="1796496"/>
                  </a:lnTo>
                  <a:lnTo>
                    <a:pt x="241533" y="1762244"/>
                  </a:lnTo>
                  <a:lnTo>
                    <a:pt x="213933" y="1726793"/>
                  </a:lnTo>
                  <a:lnTo>
                    <a:pt x="187795" y="1690188"/>
                  </a:lnTo>
                  <a:lnTo>
                    <a:pt x="163163" y="1652472"/>
                  </a:lnTo>
                  <a:lnTo>
                    <a:pt x="140081" y="1613689"/>
                  </a:lnTo>
                  <a:lnTo>
                    <a:pt x="118593" y="1573884"/>
                  </a:lnTo>
                  <a:lnTo>
                    <a:pt x="98743" y="1533099"/>
                  </a:lnTo>
                  <a:lnTo>
                    <a:pt x="80575" y="1491380"/>
                  </a:lnTo>
                  <a:lnTo>
                    <a:pt x="64133" y="1448770"/>
                  </a:lnTo>
                  <a:lnTo>
                    <a:pt x="49460" y="1405313"/>
                  </a:lnTo>
                  <a:lnTo>
                    <a:pt x="36602" y="1361052"/>
                  </a:lnTo>
                  <a:lnTo>
                    <a:pt x="25601" y="1316033"/>
                  </a:lnTo>
                  <a:lnTo>
                    <a:pt x="16502" y="1270298"/>
                  </a:lnTo>
                  <a:lnTo>
                    <a:pt x="9348" y="1223892"/>
                  </a:lnTo>
                  <a:lnTo>
                    <a:pt x="4184" y="1176859"/>
                  </a:lnTo>
                  <a:lnTo>
                    <a:pt x="1053" y="1129243"/>
                  </a:lnTo>
                  <a:lnTo>
                    <a:pt x="0" y="1081087"/>
                  </a:lnTo>
                  <a:lnTo>
                    <a:pt x="1053" y="1032931"/>
                  </a:lnTo>
                  <a:lnTo>
                    <a:pt x="4184" y="985315"/>
                  </a:lnTo>
                  <a:lnTo>
                    <a:pt x="9348" y="938282"/>
                  </a:lnTo>
                  <a:lnTo>
                    <a:pt x="16502" y="891876"/>
                  </a:lnTo>
                  <a:lnTo>
                    <a:pt x="25601" y="846141"/>
                  </a:lnTo>
                  <a:lnTo>
                    <a:pt x="36602" y="801122"/>
                  </a:lnTo>
                  <a:lnTo>
                    <a:pt x="49460" y="756861"/>
                  </a:lnTo>
                  <a:lnTo>
                    <a:pt x="64133" y="713404"/>
                  </a:lnTo>
                  <a:lnTo>
                    <a:pt x="80575" y="670794"/>
                  </a:lnTo>
                  <a:lnTo>
                    <a:pt x="98743" y="629075"/>
                  </a:lnTo>
                  <a:lnTo>
                    <a:pt x="118593" y="588290"/>
                  </a:lnTo>
                  <a:lnTo>
                    <a:pt x="140081" y="548485"/>
                  </a:lnTo>
                  <a:lnTo>
                    <a:pt x="163163" y="509702"/>
                  </a:lnTo>
                  <a:lnTo>
                    <a:pt x="187795" y="471986"/>
                  </a:lnTo>
                  <a:lnTo>
                    <a:pt x="213933" y="435381"/>
                  </a:lnTo>
                  <a:lnTo>
                    <a:pt x="241533" y="399930"/>
                  </a:lnTo>
                  <a:lnTo>
                    <a:pt x="270552" y="365678"/>
                  </a:lnTo>
                  <a:lnTo>
                    <a:pt x="300945" y="332668"/>
                  </a:lnTo>
                  <a:lnTo>
                    <a:pt x="332668" y="300945"/>
                  </a:lnTo>
                  <a:lnTo>
                    <a:pt x="365678" y="270552"/>
                  </a:lnTo>
                  <a:lnTo>
                    <a:pt x="399930" y="241533"/>
                  </a:lnTo>
                  <a:lnTo>
                    <a:pt x="435381" y="213933"/>
                  </a:lnTo>
                  <a:lnTo>
                    <a:pt x="471986" y="187795"/>
                  </a:lnTo>
                  <a:lnTo>
                    <a:pt x="509702" y="163163"/>
                  </a:lnTo>
                  <a:lnTo>
                    <a:pt x="548485" y="140081"/>
                  </a:lnTo>
                  <a:lnTo>
                    <a:pt x="588290" y="118593"/>
                  </a:lnTo>
                  <a:lnTo>
                    <a:pt x="629075" y="98743"/>
                  </a:lnTo>
                  <a:lnTo>
                    <a:pt x="670794" y="80575"/>
                  </a:lnTo>
                  <a:lnTo>
                    <a:pt x="713404" y="64133"/>
                  </a:lnTo>
                  <a:lnTo>
                    <a:pt x="756861" y="49460"/>
                  </a:lnTo>
                  <a:lnTo>
                    <a:pt x="801122" y="36602"/>
                  </a:lnTo>
                  <a:lnTo>
                    <a:pt x="846141" y="25601"/>
                  </a:lnTo>
                  <a:lnTo>
                    <a:pt x="891876" y="16502"/>
                  </a:lnTo>
                  <a:lnTo>
                    <a:pt x="938282" y="9348"/>
                  </a:lnTo>
                  <a:lnTo>
                    <a:pt x="985315" y="4184"/>
                  </a:lnTo>
                  <a:lnTo>
                    <a:pt x="1032931" y="1053"/>
                  </a:lnTo>
                  <a:lnTo>
                    <a:pt x="1081087" y="0"/>
                  </a:lnTo>
                  <a:lnTo>
                    <a:pt x="1129243" y="1053"/>
                  </a:lnTo>
                  <a:lnTo>
                    <a:pt x="1176859" y="4184"/>
                  </a:lnTo>
                  <a:lnTo>
                    <a:pt x="1223892" y="9348"/>
                  </a:lnTo>
                  <a:lnTo>
                    <a:pt x="1270298" y="16502"/>
                  </a:lnTo>
                  <a:lnTo>
                    <a:pt x="1316033" y="25601"/>
                  </a:lnTo>
                  <a:lnTo>
                    <a:pt x="1361052" y="36602"/>
                  </a:lnTo>
                  <a:lnTo>
                    <a:pt x="1405313" y="49460"/>
                  </a:lnTo>
                  <a:lnTo>
                    <a:pt x="1448770" y="64133"/>
                  </a:lnTo>
                  <a:lnTo>
                    <a:pt x="1491380" y="80575"/>
                  </a:lnTo>
                  <a:lnTo>
                    <a:pt x="1533099" y="98743"/>
                  </a:lnTo>
                  <a:lnTo>
                    <a:pt x="1573884" y="118593"/>
                  </a:lnTo>
                  <a:lnTo>
                    <a:pt x="1613689" y="140081"/>
                  </a:lnTo>
                  <a:lnTo>
                    <a:pt x="1652472" y="163163"/>
                  </a:lnTo>
                  <a:lnTo>
                    <a:pt x="1690188" y="187795"/>
                  </a:lnTo>
                  <a:lnTo>
                    <a:pt x="1726793" y="213933"/>
                  </a:lnTo>
                  <a:lnTo>
                    <a:pt x="1762244" y="241533"/>
                  </a:lnTo>
                  <a:lnTo>
                    <a:pt x="1796496" y="270552"/>
                  </a:lnTo>
                  <a:lnTo>
                    <a:pt x="1829506" y="300945"/>
                  </a:lnTo>
                  <a:lnTo>
                    <a:pt x="1861229" y="332668"/>
                  </a:lnTo>
                  <a:lnTo>
                    <a:pt x="1891622" y="365678"/>
                  </a:lnTo>
                  <a:lnTo>
                    <a:pt x="1920641" y="399930"/>
                  </a:lnTo>
                  <a:lnTo>
                    <a:pt x="1948241" y="435381"/>
                  </a:lnTo>
                  <a:lnTo>
                    <a:pt x="1974379" y="471986"/>
                  </a:lnTo>
                  <a:lnTo>
                    <a:pt x="1999011" y="509702"/>
                  </a:lnTo>
                  <a:lnTo>
                    <a:pt x="2022093" y="548485"/>
                  </a:lnTo>
                  <a:lnTo>
                    <a:pt x="2043581" y="588290"/>
                  </a:lnTo>
                  <a:lnTo>
                    <a:pt x="2063431" y="629075"/>
                  </a:lnTo>
                  <a:lnTo>
                    <a:pt x="2081599" y="670794"/>
                  </a:lnTo>
                  <a:lnTo>
                    <a:pt x="2098041" y="713404"/>
                  </a:lnTo>
                  <a:lnTo>
                    <a:pt x="2112714" y="756861"/>
                  </a:lnTo>
                  <a:lnTo>
                    <a:pt x="2125572" y="801122"/>
                  </a:lnTo>
                  <a:lnTo>
                    <a:pt x="2136573" y="846141"/>
                  </a:lnTo>
                  <a:lnTo>
                    <a:pt x="2145672" y="891876"/>
                  </a:lnTo>
                  <a:lnTo>
                    <a:pt x="2152826" y="938282"/>
                  </a:lnTo>
                  <a:lnTo>
                    <a:pt x="2157990" y="985315"/>
                  </a:lnTo>
                  <a:lnTo>
                    <a:pt x="2161121" y="1032931"/>
                  </a:lnTo>
                  <a:lnTo>
                    <a:pt x="2162174" y="1081087"/>
                  </a:lnTo>
                  <a:lnTo>
                    <a:pt x="2161121" y="1129243"/>
                  </a:lnTo>
                  <a:lnTo>
                    <a:pt x="2157990" y="1176859"/>
                  </a:lnTo>
                  <a:lnTo>
                    <a:pt x="2152826" y="1223892"/>
                  </a:lnTo>
                  <a:lnTo>
                    <a:pt x="2145672" y="1270298"/>
                  </a:lnTo>
                  <a:lnTo>
                    <a:pt x="2136573" y="1316033"/>
                  </a:lnTo>
                  <a:lnTo>
                    <a:pt x="2125572" y="1361052"/>
                  </a:lnTo>
                  <a:lnTo>
                    <a:pt x="2112714" y="1405313"/>
                  </a:lnTo>
                  <a:lnTo>
                    <a:pt x="2098041" y="1448770"/>
                  </a:lnTo>
                  <a:lnTo>
                    <a:pt x="2081599" y="1491380"/>
                  </a:lnTo>
                  <a:lnTo>
                    <a:pt x="2063431" y="1533099"/>
                  </a:lnTo>
                  <a:lnTo>
                    <a:pt x="2043581" y="1573884"/>
                  </a:lnTo>
                  <a:lnTo>
                    <a:pt x="2022093" y="1613689"/>
                  </a:lnTo>
                  <a:lnTo>
                    <a:pt x="1999011" y="1652472"/>
                  </a:lnTo>
                  <a:lnTo>
                    <a:pt x="1974379" y="1690188"/>
                  </a:lnTo>
                  <a:lnTo>
                    <a:pt x="1948241" y="1726793"/>
                  </a:lnTo>
                  <a:lnTo>
                    <a:pt x="1920641" y="1762244"/>
                  </a:lnTo>
                  <a:lnTo>
                    <a:pt x="1891622" y="1796496"/>
                  </a:lnTo>
                  <a:lnTo>
                    <a:pt x="1861229" y="1829506"/>
                  </a:lnTo>
                  <a:lnTo>
                    <a:pt x="1829506" y="1861229"/>
                  </a:lnTo>
                  <a:lnTo>
                    <a:pt x="1796496" y="1891622"/>
                  </a:lnTo>
                  <a:lnTo>
                    <a:pt x="1762244" y="1920641"/>
                  </a:lnTo>
                  <a:lnTo>
                    <a:pt x="1726793" y="1948241"/>
                  </a:lnTo>
                  <a:lnTo>
                    <a:pt x="1690188" y="1974379"/>
                  </a:lnTo>
                  <a:lnTo>
                    <a:pt x="1652472" y="1999011"/>
                  </a:lnTo>
                  <a:lnTo>
                    <a:pt x="1613689" y="2022093"/>
                  </a:lnTo>
                  <a:lnTo>
                    <a:pt x="1573884" y="2043581"/>
                  </a:lnTo>
                  <a:lnTo>
                    <a:pt x="1533099" y="2063431"/>
                  </a:lnTo>
                  <a:lnTo>
                    <a:pt x="1491380" y="2081599"/>
                  </a:lnTo>
                  <a:lnTo>
                    <a:pt x="1448770" y="2098041"/>
                  </a:lnTo>
                  <a:lnTo>
                    <a:pt x="1405313" y="2112714"/>
                  </a:lnTo>
                  <a:lnTo>
                    <a:pt x="1361052" y="2125572"/>
                  </a:lnTo>
                  <a:lnTo>
                    <a:pt x="1316033" y="2136573"/>
                  </a:lnTo>
                  <a:lnTo>
                    <a:pt x="1270298" y="2145672"/>
                  </a:lnTo>
                  <a:lnTo>
                    <a:pt x="1223892" y="2152826"/>
                  </a:lnTo>
                  <a:lnTo>
                    <a:pt x="1176859" y="2157990"/>
                  </a:lnTo>
                  <a:lnTo>
                    <a:pt x="1129243" y="2161121"/>
                  </a:lnTo>
                  <a:lnTo>
                    <a:pt x="1081087" y="2162174"/>
                  </a:lnTo>
                  <a:close/>
                </a:path>
              </a:pathLst>
            </a:custGeom>
            <a:solidFill>
              <a:srgbClr val="FEE7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90886" y="3523030"/>
              <a:ext cx="1904999" cy="1771649"/>
            </a:xfrm>
            <a:prstGeom prst="rect">
              <a:avLst/>
            </a:prstGeom>
          </p:spPr>
        </p:pic>
      </p:grpSp>
      <p:pic>
        <p:nvPicPr>
          <p:cNvPr id="42" name="object 4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583527" y="9186747"/>
            <a:ext cx="942974" cy="876299"/>
          </a:xfrm>
          <a:prstGeom prst="rect">
            <a:avLst/>
          </a:prstGeom>
        </p:spPr>
      </p:pic>
      <p:sp>
        <p:nvSpPr>
          <p:cNvPr id="43" name="object 4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ts val="2870"/>
              </a:lnSpc>
              <a:spcBef>
                <a:spcPts val="210"/>
              </a:spcBef>
            </a:pPr>
            <a:r>
              <a:rPr spc="80" dirty="0"/>
              <a:t>Созидание</a:t>
            </a:r>
            <a:r>
              <a:rPr spc="-95" dirty="0"/>
              <a:t> </a:t>
            </a:r>
            <a:r>
              <a:rPr spc="110" dirty="0"/>
              <a:t>сердец</a:t>
            </a:r>
          </a:p>
        </p:txBody>
      </p:sp>
      <p:sp>
        <p:nvSpPr>
          <p:cNvPr id="44" name="object 4"/>
          <p:cNvSpPr txBox="1">
            <a:spLocks/>
          </p:cNvSpPr>
          <p:nvPr/>
        </p:nvSpPr>
        <p:spPr>
          <a:xfrm>
            <a:off x="9358314" y="1357286"/>
            <a:ext cx="550072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strike="noStrike" kern="0" cap="none" spc="-90" normalizeH="0" baseline="0" noProof="0" dirty="0">
                <a:ln>
                  <a:noFill/>
                </a:ln>
                <a:solidFill>
                  <a:srgbClr val="3D4979"/>
                </a:solidFill>
                <a:effectLst/>
                <a:uLnTx/>
                <a:uFillTx/>
                <a:latin typeface="Trebuchet MS"/>
                <a:ea typeface="+mj-ea"/>
                <a:cs typeface="Trebuchet MS"/>
              </a:rPr>
              <a:t>УЧАСТНИКИ:</a:t>
            </a:r>
            <a:endParaRPr kumimoji="0" lang="ru-RU" sz="3600" b="1" i="0" strike="noStrike" kern="0" cap="none" spc="0" normalizeH="0" baseline="0" noProof="0" dirty="0">
              <a:ln>
                <a:noFill/>
              </a:ln>
              <a:solidFill>
                <a:srgbClr val="3D4979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sp>
        <p:nvSpPr>
          <p:cNvPr id="45" name="object 4"/>
          <p:cNvSpPr txBox="1">
            <a:spLocks/>
          </p:cNvSpPr>
          <p:nvPr/>
        </p:nvSpPr>
        <p:spPr>
          <a:xfrm>
            <a:off x="6357918" y="1928790"/>
            <a:ext cx="4572032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-9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rebuchet MS"/>
                <a:ea typeface="+mj-ea"/>
                <a:cs typeface="Trebuchet MS"/>
              </a:rPr>
              <a:t>Образовательные</a:t>
            </a:r>
            <a:r>
              <a:rPr kumimoji="0" lang="ru-RU" sz="3200" b="1" i="0" u="none" strike="noStrike" kern="0" cap="none" spc="-90" normalizeH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rebuchet MS"/>
                <a:ea typeface="+mj-ea"/>
                <a:cs typeface="Trebuchet MS"/>
              </a:rPr>
              <a:t> организации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sp>
        <p:nvSpPr>
          <p:cNvPr id="46" name="object 4"/>
          <p:cNvSpPr txBox="1">
            <a:spLocks/>
          </p:cNvSpPr>
          <p:nvPr/>
        </p:nvSpPr>
        <p:spPr>
          <a:xfrm>
            <a:off x="13144528" y="1928790"/>
            <a:ext cx="4572032" cy="1010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-9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rebuchet MS"/>
                <a:ea typeface="+mj-ea"/>
                <a:cs typeface="Trebuchet MS"/>
              </a:rPr>
              <a:t>Социальные </a:t>
            </a:r>
          </a:p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-90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/>
                <a:ea typeface="+mj-ea"/>
                <a:cs typeface="Trebuchet MS"/>
              </a:rPr>
              <a:t>площадки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sp>
        <p:nvSpPr>
          <p:cNvPr id="47" name="object 4"/>
          <p:cNvSpPr txBox="1">
            <a:spLocks/>
          </p:cNvSpPr>
          <p:nvPr/>
        </p:nvSpPr>
        <p:spPr>
          <a:xfrm>
            <a:off x="9786878" y="8215334"/>
            <a:ext cx="8501122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100"/>
              </a:spcBef>
            </a:pPr>
            <a:r>
              <a:rPr lang="ru-RU" sz="3200" b="1" kern="0" spc="-90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/>
                <a:ea typeface="+mj-ea"/>
                <a:cs typeface="Trebuchet MS"/>
              </a:rPr>
              <a:t>Все материалы о проекте:</a:t>
            </a:r>
            <a:r>
              <a:rPr lang="ru-RU" sz="3200" b="1" kern="0" spc="-90" dirty="0">
                <a:solidFill>
                  <a:srgbClr val="3D4979"/>
                </a:solidFill>
                <a:latin typeface="Trebuchet MS"/>
                <a:ea typeface="+mj-ea"/>
                <a:cs typeface="Trebuchet MS"/>
              </a:rPr>
              <a:t> </a:t>
            </a:r>
            <a:r>
              <a:rPr lang="en-US" sz="3200" b="1" kern="0" spc="-90" dirty="0">
                <a:solidFill>
                  <a:srgbClr val="3D4979"/>
                </a:solidFill>
                <a:latin typeface="Trebuchet MS"/>
                <a:ea typeface="+mj-ea"/>
                <a:cs typeface="Trebuchet MS"/>
              </a:rPr>
              <a:t>http://smoleparh.ru/metki/sozidanie-serdets/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3D4979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pic>
        <p:nvPicPr>
          <p:cNvPr id="48" name="object 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929422" y="8215334"/>
            <a:ext cx="2500330" cy="12858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9144000" y="1613387"/>
            <a:ext cx="8937523" cy="78023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082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Студенты светских и духовных вузов и образовательных организаций профессионального образования, расположенных в г. Смоленске.</a:t>
            </a:r>
          </a:p>
          <a:p>
            <a:pPr marL="469900" marR="5080" indent="-457200">
              <a:lnSpc>
                <a:spcPct val="1082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5080" indent="-457200">
              <a:lnSpc>
                <a:spcPct val="1082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ru-RU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Преподаватели и сотрудники вузов и образовательных организаций профессионального образования, осуществляющие разработку и реализацию программ воспитательной работы со студентами.</a:t>
            </a:r>
          </a:p>
          <a:p>
            <a:pPr marL="469900" marR="5080" indent="-457200">
              <a:lnSpc>
                <a:spcPct val="1082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5080" indent="-457200">
              <a:lnSpc>
                <a:spcPct val="1082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Лица, находящиеся в трудной жизненной ситуации – благополучатели (подопечные) СО НКО г. Смоленска.</a:t>
            </a:r>
          </a:p>
          <a:p>
            <a:pPr marL="469900" marR="5080" indent="-457200">
              <a:lnSpc>
                <a:spcPct val="1082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5080" indent="-457200">
              <a:lnSpc>
                <a:spcPct val="1082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ru-RU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Сотрудники государственных учреждений и негосударственных СО НКО г. Смоленска, заинтересованных в развитии молодежного социального добровольчества (волонтерства).</a:t>
            </a:r>
            <a:endParaRPr sz="2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83527" y="9186746"/>
            <a:ext cx="942974" cy="87629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ts val="2870"/>
              </a:lnSpc>
              <a:spcBef>
                <a:spcPts val="210"/>
              </a:spcBef>
            </a:pPr>
            <a:r>
              <a:rPr spc="80" dirty="0"/>
              <a:t>Созидание</a:t>
            </a:r>
            <a:r>
              <a:rPr spc="-95" dirty="0"/>
              <a:t> </a:t>
            </a:r>
            <a:r>
              <a:rPr spc="110" dirty="0"/>
              <a:t>сердец</a:t>
            </a:r>
          </a:p>
        </p:txBody>
      </p:sp>
      <p:sp>
        <p:nvSpPr>
          <p:cNvPr id="9" name="object 2"/>
          <p:cNvSpPr txBox="1">
            <a:spLocks/>
          </p:cNvSpPr>
          <p:nvPr/>
        </p:nvSpPr>
        <p:spPr>
          <a:xfrm>
            <a:off x="9936088" y="357154"/>
            <a:ext cx="705956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0" cap="none" spc="-395" normalizeH="0" baseline="0" noProof="0" dirty="0">
                <a:ln>
                  <a:noFill/>
                </a:ln>
                <a:solidFill>
                  <a:srgbClr val="3D4979"/>
                </a:solidFill>
                <a:effectLst/>
                <a:uLnTx/>
                <a:uFillTx/>
                <a:latin typeface="Trebuchet MS"/>
                <a:ea typeface="+mj-ea"/>
                <a:cs typeface="Trebuchet MS"/>
              </a:rPr>
              <a:t>Целевые группы</a:t>
            </a:r>
            <a:endParaRPr kumimoji="0" lang="ru-RU" sz="7200" b="1" i="0" u="none" strike="noStrike" kern="0" cap="none" spc="-415" normalizeH="0" baseline="0" noProof="0" dirty="0">
              <a:ln>
                <a:noFill/>
              </a:ln>
              <a:solidFill>
                <a:srgbClr val="3D4979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sp>
        <p:nvSpPr>
          <p:cNvPr id="10" name="object 3"/>
          <p:cNvSpPr/>
          <p:nvPr/>
        </p:nvSpPr>
        <p:spPr>
          <a:xfrm>
            <a:off x="0" y="66"/>
            <a:ext cx="8858248" cy="10287000"/>
          </a:xfrm>
          <a:custGeom>
            <a:avLst/>
            <a:gdLst/>
            <a:ahLst/>
            <a:cxnLst/>
            <a:rect l="l" t="t" r="r" b="b"/>
            <a:pathLst>
              <a:path w="5791200" h="10287000">
                <a:moveTo>
                  <a:pt x="5791200" y="10286866"/>
                </a:moveTo>
                <a:lnTo>
                  <a:pt x="0" y="10286866"/>
                </a:lnTo>
                <a:lnTo>
                  <a:pt x="0" y="0"/>
                </a:lnTo>
                <a:lnTo>
                  <a:pt x="5791200" y="0"/>
                </a:lnTo>
                <a:lnTo>
                  <a:pt x="5791200" y="10286866"/>
                </a:lnTo>
                <a:close/>
              </a:path>
            </a:pathLst>
          </a:custGeom>
          <a:solidFill>
            <a:srgbClr val="FAD0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2878" y="357154"/>
            <a:ext cx="750099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395" dirty="0">
                <a:latin typeface="Trebuchet MS"/>
                <a:cs typeface="Trebuchet MS"/>
              </a:rPr>
              <a:t>Проблематика</a:t>
            </a:r>
            <a:endParaRPr spc="-415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7127" y="1571600"/>
            <a:ext cx="8143932" cy="7280968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469900" marR="5080" indent="-457200" algn="just">
              <a:buFont typeface="Wingdings" panose="05000000000000000000" pitchFamily="2" charset="2"/>
              <a:buChar char="ü"/>
            </a:pP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Потребность  в формировании добровольческого ресурса, необходимого для эффективной работы негосударственных СО НКО, осуществляющих деятельность в сфере социальной поддержки. </a:t>
            </a:r>
          </a:p>
          <a:p>
            <a:pPr marL="12700" marR="5080" algn="just"/>
            <a:endParaRPr lang="ru-RU" sz="2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5080" indent="-457200" algn="just">
              <a:buFont typeface="Wingdings" panose="05000000000000000000" pitchFamily="2" charset="2"/>
              <a:buChar char="ü"/>
            </a:pPr>
            <a:r>
              <a:rPr lang="ru-RU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Необходимость создания условий для формирования социальных компетенций у  студенческой молодежи и обеспечение практических возможностей для реализации студенческих инициатив в сфере добровольчества.</a:t>
            </a:r>
          </a:p>
          <a:p>
            <a:pPr marL="12700" marR="5080" algn="just"/>
            <a:endParaRPr lang="ru-RU" sz="1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5080" indent="-457200" algn="just">
              <a:buFont typeface="Wingdings" panose="05000000000000000000" pitchFamily="2" charset="2"/>
              <a:buChar char="ü"/>
            </a:pP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постоянно действующих волонтерских студенческих объединений в подавляющем большинстве вузов и </a:t>
            </a:r>
            <a:r>
              <a:rPr lang="ru-RU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ссузов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Смоленской области.</a:t>
            </a:r>
          </a:p>
          <a:p>
            <a:pPr marL="12700" marR="5080">
              <a:lnSpc>
                <a:spcPts val="2930"/>
              </a:lnSpc>
              <a:spcBef>
                <a:spcPts val="755"/>
              </a:spcBef>
            </a:pPr>
            <a:endParaRPr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DBF838-AE89-4F74-9A2A-0ECAC65B2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019" y="7899597"/>
            <a:ext cx="2359356" cy="228619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72826" y="4714872"/>
            <a:ext cx="5482250" cy="432352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144000" y="2214542"/>
            <a:ext cx="8937523" cy="17668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200"/>
              </a:lnSpc>
              <a:spcBef>
                <a:spcPts val="100"/>
              </a:spcBef>
            </a:pP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Содействие развитию и популяризации </a:t>
            </a:r>
          </a:p>
          <a:p>
            <a:pPr marL="12700" marR="5080">
              <a:lnSpc>
                <a:spcPct val="108200"/>
              </a:lnSpc>
              <a:spcBef>
                <a:spcPts val="100"/>
              </a:spcBef>
            </a:pP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Смоленской области </a:t>
            </a:r>
            <a:r>
              <a:rPr sz="2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молодежного </a:t>
            </a:r>
            <a:r>
              <a:rPr sz="2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социального волонтерства</a:t>
            </a:r>
            <a:r>
              <a:rPr sz="2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</a:t>
            </a:r>
            <a:r>
              <a:rPr sz="2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 числе  молодежных </a:t>
            </a:r>
            <a:r>
              <a:rPr sz="2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социальных инициатив</a:t>
            </a: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проектов</a:t>
            </a:r>
            <a:endParaRPr sz="2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83527" y="9186746"/>
            <a:ext cx="942974" cy="87629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ts val="2870"/>
              </a:lnSpc>
              <a:spcBef>
                <a:spcPts val="210"/>
              </a:spcBef>
            </a:pPr>
            <a:r>
              <a:rPr spc="80" dirty="0"/>
              <a:t>Созидание</a:t>
            </a:r>
            <a:r>
              <a:rPr spc="-95" dirty="0"/>
              <a:t> </a:t>
            </a:r>
            <a:r>
              <a:rPr spc="110" dirty="0"/>
              <a:t>сердец</a:t>
            </a:r>
          </a:p>
        </p:txBody>
      </p:sp>
      <p:sp>
        <p:nvSpPr>
          <p:cNvPr id="9" name="object 2"/>
          <p:cNvSpPr txBox="1">
            <a:spLocks/>
          </p:cNvSpPr>
          <p:nvPr/>
        </p:nvSpPr>
        <p:spPr>
          <a:xfrm>
            <a:off x="10929950" y="357154"/>
            <a:ext cx="6065703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0" cap="none" spc="-395" normalizeH="0" baseline="0" noProof="0" dirty="0">
                <a:ln>
                  <a:noFill/>
                </a:ln>
                <a:solidFill>
                  <a:srgbClr val="3D4979"/>
                </a:solidFill>
                <a:effectLst/>
                <a:uLnTx/>
                <a:uFillTx/>
                <a:latin typeface="Trebuchet MS"/>
                <a:ea typeface="+mj-ea"/>
                <a:cs typeface="Trebuchet MS"/>
              </a:rPr>
              <a:t>Цель проекта</a:t>
            </a:r>
            <a:endParaRPr kumimoji="0" lang="ru-RU" sz="7200" b="1" i="0" u="none" strike="noStrike" kern="0" cap="none" spc="-415" normalizeH="0" baseline="0" noProof="0" dirty="0">
              <a:ln>
                <a:noFill/>
              </a:ln>
              <a:solidFill>
                <a:srgbClr val="3D4979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  <p:sp>
        <p:nvSpPr>
          <p:cNvPr id="10" name="object 3"/>
          <p:cNvSpPr/>
          <p:nvPr/>
        </p:nvSpPr>
        <p:spPr>
          <a:xfrm>
            <a:off x="0" y="66"/>
            <a:ext cx="8858248" cy="10287000"/>
          </a:xfrm>
          <a:custGeom>
            <a:avLst/>
            <a:gdLst/>
            <a:ahLst/>
            <a:cxnLst/>
            <a:rect l="l" t="t" r="r" b="b"/>
            <a:pathLst>
              <a:path w="5791200" h="10287000">
                <a:moveTo>
                  <a:pt x="5791200" y="10286866"/>
                </a:moveTo>
                <a:lnTo>
                  <a:pt x="0" y="10286866"/>
                </a:lnTo>
                <a:lnTo>
                  <a:pt x="0" y="0"/>
                </a:lnTo>
                <a:lnTo>
                  <a:pt x="5791200" y="0"/>
                </a:lnTo>
                <a:lnTo>
                  <a:pt x="5791200" y="10286866"/>
                </a:lnTo>
                <a:close/>
              </a:path>
            </a:pathLst>
          </a:custGeom>
          <a:solidFill>
            <a:srgbClr val="FAD0B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/>
          <a:srcRect l="28125" t="48611" r="45703" b="21528"/>
          <a:stretch>
            <a:fillRect/>
          </a:stretch>
        </p:blipFill>
        <p:spPr bwMode="auto">
          <a:xfrm>
            <a:off x="1732924" y="6247184"/>
            <a:ext cx="5768002" cy="370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2878" y="357154"/>
            <a:ext cx="750099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395" dirty="0">
                <a:latin typeface="Trebuchet MS"/>
                <a:cs typeface="Trebuchet MS"/>
              </a:rPr>
              <a:t>Векторы проекта</a:t>
            </a:r>
            <a:endParaRPr spc="-415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7127" y="1571600"/>
            <a:ext cx="8143932" cy="523925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5080" algn="just">
              <a:lnSpc>
                <a:spcPts val="2930"/>
              </a:lnSpc>
              <a:spcBef>
                <a:spcPts val="755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«Созидание сердец» направлен:</a:t>
            </a:r>
          </a:p>
          <a:p>
            <a:pPr marL="12700" marR="5080" algn="just">
              <a:lnSpc>
                <a:spcPts val="2930"/>
              </a:lnSpc>
              <a:spcBef>
                <a:spcPts val="755"/>
              </a:spcBef>
              <a:buFont typeface="Wingdings" pitchFamily="2" charset="2"/>
              <a:buChar char="ü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формирование социальных активностей у студенческой молодежи через развитие собственных молодежных социальных добровольческих инициатив, </a:t>
            </a:r>
          </a:p>
          <a:p>
            <a:pPr marL="12700" marR="5080" algn="just">
              <a:lnSpc>
                <a:spcPts val="2930"/>
              </a:lnSpc>
              <a:spcBef>
                <a:spcPts val="755"/>
              </a:spcBef>
              <a:buFont typeface="Wingdings" pitchFamily="2" charset="2"/>
              <a:buChar char="ü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развитие сотрудничества светских и духовных образовательных организаций г. Смоленска, негосударственных социально ориентированных НКО, оказывающих помощь различным категориям людей, находящихся в трудной жизненной ситуации, других институтов гражданского общества в сфере молодежного социального добровольчества.</a:t>
            </a:r>
          </a:p>
          <a:p>
            <a:pPr marL="12700" marR="5080">
              <a:lnSpc>
                <a:spcPts val="2930"/>
              </a:lnSpc>
              <a:spcBef>
                <a:spcPts val="755"/>
              </a:spcBef>
            </a:pPr>
            <a:endParaRPr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3AE14C-5ECF-4EE6-9FF3-F41D83CBF8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916" y="360318"/>
            <a:ext cx="2696042" cy="149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39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45026" y="9430513"/>
            <a:ext cx="942974" cy="876299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xfrm>
            <a:off x="14630400" y="9791700"/>
            <a:ext cx="2764790" cy="39115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ts val="2870"/>
              </a:lnSpc>
              <a:spcBef>
                <a:spcPts val="210"/>
              </a:spcBef>
            </a:pPr>
            <a:r>
              <a:rPr spc="80" dirty="0"/>
              <a:t>Созидание</a:t>
            </a:r>
            <a:r>
              <a:rPr spc="-95" dirty="0"/>
              <a:t> </a:t>
            </a:r>
            <a:r>
              <a:rPr spc="110" dirty="0"/>
              <a:t>сердец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/>
          <a:srcRect l="8903" t="10416" r="7031" b="13889"/>
          <a:stretch>
            <a:fillRect/>
          </a:stretch>
        </p:blipFill>
        <p:spPr bwMode="auto">
          <a:xfrm>
            <a:off x="214250" y="214277"/>
            <a:ext cx="17359434" cy="8792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4"/>
          <p:cNvSpPr/>
          <p:nvPr/>
        </p:nvSpPr>
        <p:spPr>
          <a:xfrm>
            <a:off x="14712821" y="0"/>
            <a:ext cx="3575685" cy="10287000"/>
          </a:xfrm>
          <a:custGeom>
            <a:avLst/>
            <a:gdLst/>
            <a:ahLst/>
            <a:cxnLst/>
            <a:rect l="l" t="t" r="r" b="b"/>
            <a:pathLst>
              <a:path w="3575684" h="7141209">
                <a:moveTo>
                  <a:pt x="0" y="7140911"/>
                </a:moveTo>
                <a:lnTo>
                  <a:pt x="3575178" y="7140911"/>
                </a:lnTo>
                <a:lnTo>
                  <a:pt x="3575178" y="0"/>
                </a:lnTo>
                <a:lnTo>
                  <a:pt x="0" y="0"/>
                </a:lnTo>
                <a:lnTo>
                  <a:pt x="0" y="7140911"/>
                </a:lnTo>
                <a:close/>
              </a:path>
            </a:pathLst>
          </a:custGeom>
          <a:solidFill>
            <a:srgbClr val="3D4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"/>
          <p:cNvSpPr/>
          <p:nvPr/>
        </p:nvSpPr>
        <p:spPr>
          <a:xfrm>
            <a:off x="0" y="0"/>
            <a:ext cx="14712950" cy="10287000"/>
          </a:xfrm>
          <a:custGeom>
            <a:avLst/>
            <a:gdLst/>
            <a:ahLst/>
            <a:cxnLst/>
            <a:rect l="l" t="t" r="r" b="b"/>
            <a:pathLst>
              <a:path w="14712950" h="7141209">
                <a:moveTo>
                  <a:pt x="0" y="7140911"/>
                </a:moveTo>
                <a:lnTo>
                  <a:pt x="14712821" y="7140911"/>
                </a:lnTo>
                <a:lnTo>
                  <a:pt x="14712821" y="0"/>
                </a:lnTo>
                <a:lnTo>
                  <a:pt x="0" y="0"/>
                </a:lnTo>
                <a:lnTo>
                  <a:pt x="0" y="7140911"/>
                </a:lnTo>
                <a:close/>
              </a:path>
            </a:pathLst>
          </a:custGeom>
          <a:solidFill>
            <a:srgbClr val="FAD0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6B28DB34-83F0-4DE0-96EF-ECF0F2EF9AA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5144792" y="2143104"/>
            <a:ext cx="2764790" cy="39115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ts val="2870"/>
              </a:lnSpc>
              <a:spcBef>
                <a:spcPts val="210"/>
              </a:spcBef>
            </a:pPr>
            <a:r>
              <a:rPr spc="80" dirty="0"/>
              <a:t>Созидание</a:t>
            </a:r>
            <a:r>
              <a:rPr spc="-95" dirty="0"/>
              <a:t> </a:t>
            </a:r>
            <a:r>
              <a:rPr spc="110" dirty="0"/>
              <a:t>сердец</a:t>
            </a:r>
          </a:p>
        </p:txBody>
      </p:sp>
      <p:sp>
        <p:nvSpPr>
          <p:cNvPr id="26" name="object 2"/>
          <p:cNvSpPr txBox="1">
            <a:spLocks/>
          </p:cNvSpPr>
          <p:nvPr/>
        </p:nvSpPr>
        <p:spPr>
          <a:xfrm>
            <a:off x="285688" y="1357286"/>
            <a:ext cx="14144724" cy="20133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ru-RU" sz="2600" b="1" kern="0" dirty="0">
                <a:solidFill>
                  <a:schemeClr val="accent1"/>
                </a:solidFill>
                <a:latin typeface="Trebuchet MS"/>
                <a:ea typeface="+mj-ea"/>
                <a:cs typeface="Trebuchet MS"/>
              </a:rPr>
              <a:t>Мероприятие: Проведение теоретических занятий: интенсив по основам социального проектирования; тренинг по  командообразованию, занятия по основам волонтерской работы «Я – волонтер» и «Волонтер Абилимпикс», теоретические занятия по основам работы с кризисными семьями, с людьми, находящимися в экстремальной жизненной ситуации, семьями с детьми-инвалидами  (общий объем - 24 часа)</a:t>
            </a:r>
          </a:p>
        </p:txBody>
      </p:sp>
      <p:grpSp>
        <p:nvGrpSpPr>
          <p:cNvPr id="2" name="object 33"/>
          <p:cNvGrpSpPr/>
          <p:nvPr/>
        </p:nvGrpSpPr>
        <p:grpSpPr>
          <a:xfrm>
            <a:off x="14859040" y="5929318"/>
            <a:ext cx="3428960" cy="1071570"/>
            <a:chOff x="12423719" y="6181036"/>
            <a:chExt cx="4601210" cy="1459230"/>
          </a:xfrm>
        </p:grpSpPr>
        <p:sp>
          <p:nvSpPr>
            <p:cNvPr id="40" name="object 34"/>
            <p:cNvSpPr/>
            <p:nvPr/>
          </p:nvSpPr>
          <p:spPr>
            <a:xfrm>
              <a:off x="12739444" y="6296778"/>
              <a:ext cx="4285615" cy="1226185"/>
            </a:xfrm>
            <a:custGeom>
              <a:avLst/>
              <a:gdLst/>
              <a:ahLst/>
              <a:cxnLst/>
              <a:rect l="l" t="t" r="r" b="b"/>
              <a:pathLst>
                <a:path w="4285615" h="1226184">
                  <a:moveTo>
                    <a:pt x="3672746" y="1225748"/>
                  </a:moveTo>
                  <a:lnTo>
                    <a:pt x="586831" y="1225748"/>
                  </a:lnTo>
                  <a:lnTo>
                    <a:pt x="586831" y="1221432"/>
                  </a:lnTo>
                  <a:lnTo>
                    <a:pt x="538766" y="1217604"/>
                  </a:lnTo>
                  <a:lnTo>
                    <a:pt x="491760" y="1210102"/>
                  </a:lnTo>
                  <a:lnTo>
                    <a:pt x="445964" y="1199072"/>
                  </a:lnTo>
                  <a:lnTo>
                    <a:pt x="401530" y="1184659"/>
                  </a:lnTo>
                  <a:lnTo>
                    <a:pt x="358611" y="1167010"/>
                  </a:lnTo>
                  <a:lnTo>
                    <a:pt x="317359" y="1146268"/>
                  </a:lnTo>
                  <a:lnTo>
                    <a:pt x="277925" y="1122582"/>
                  </a:lnTo>
                  <a:lnTo>
                    <a:pt x="240462" y="1096095"/>
                  </a:lnTo>
                  <a:lnTo>
                    <a:pt x="205122" y="1066954"/>
                  </a:lnTo>
                  <a:lnTo>
                    <a:pt x="172058" y="1035304"/>
                  </a:lnTo>
                  <a:lnTo>
                    <a:pt x="141420" y="1001291"/>
                  </a:lnTo>
                  <a:lnTo>
                    <a:pt x="113362" y="965061"/>
                  </a:lnTo>
                  <a:lnTo>
                    <a:pt x="88034" y="926759"/>
                  </a:lnTo>
                  <a:lnTo>
                    <a:pt x="65591" y="886531"/>
                  </a:lnTo>
                  <a:lnTo>
                    <a:pt x="46183" y="844522"/>
                  </a:lnTo>
                  <a:lnTo>
                    <a:pt x="29962" y="800879"/>
                  </a:lnTo>
                  <a:lnTo>
                    <a:pt x="17082" y="755747"/>
                  </a:lnTo>
                  <a:lnTo>
                    <a:pt x="7693" y="709272"/>
                  </a:lnTo>
                  <a:lnTo>
                    <a:pt x="1948" y="661599"/>
                  </a:lnTo>
                  <a:lnTo>
                    <a:pt x="0" y="612874"/>
                  </a:lnTo>
                  <a:lnTo>
                    <a:pt x="1917" y="564149"/>
                  </a:lnTo>
                  <a:lnTo>
                    <a:pt x="7577" y="516475"/>
                  </a:lnTo>
                  <a:lnTo>
                    <a:pt x="16834" y="470000"/>
                  </a:lnTo>
                  <a:lnTo>
                    <a:pt x="29548" y="424868"/>
                  </a:lnTo>
                  <a:lnTo>
                    <a:pt x="45576" y="381225"/>
                  </a:lnTo>
                  <a:lnTo>
                    <a:pt x="64775" y="339217"/>
                  </a:lnTo>
                  <a:lnTo>
                    <a:pt x="87004" y="298989"/>
                  </a:lnTo>
                  <a:lnTo>
                    <a:pt x="112119" y="260687"/>
                  </a:lnTo>
                  <a:lnTo>
                    <a:pt x="139978" y="224457"/>
                  </a:lnTo>
                  <a:lnTo>
                    <a:pt x="170440" y="190444"/>
                  </a:lnTo>
                  <a:lnTo>
                    <a:pt x="203360" y="158794"/>
                  </a:lnTo>
                  <a:lnTo>
                    <a:pt x="238598" y="129653"/>
                  </a:lnTo>
                  <a:lnTo>
                    <a:pt x="276011" y="103166"/>
                  </a:lnTo>
                  <a:lnTo>
                    <a:pt x="315456" y="79479"/>
                  </a:lnTo>
                  <a:lnTo>
                    <a:pt x="356791" y="58738"/>
                  </a:lnTo>
                  <a:lnTo>
                    <a:pt x="399873" y="41088"/>
                  </a:lnTo>
                  <a:lnTo>
                    <a:pt x="444561" y="26675"/>
                  </a:lnTo>
                  <a:lnTo>
                    <a:pt x="490712" y="15645"/>
                  </a:lnTo>
                  <a:lnTo>
                    <a:pt x="538182" y="8143"/>
                  </a:lnTo>
                  <a:lnTo>
                    <a:pt x="586831" y="4316"/>
                  </a:lnTo>
                  <a:lnTo>
                    <a:pt x="586831" y="0"/>
                  </a:lnTo>
                  <a:lnTo>
                    <a:pt x="3672746" y="0"/>
                  </a:lnTo>
                  <a:lnTo>
                    <a:pt x="3720951" y="1855"/>
                  </a:lnTo>
                  <a:lnTo>
                    <a:pt x="3768086" y="7329"/>
                  </a:lnTo>
                  <a:lnTo>
                    <a:pt x="3814019" y="16282"/>
                  </a:lnTo>
                  <a:lnTo>
                    <a:pt x="3858618" y="28573"/>
                  </a:lnTo>
                  <a:lnTo>
                    <a:pt x="3901753" y="44064"/>
                  </a:lnTo>
                  <a:lnTo>
                    <a:pt x="3943291" y="62613"/>
                  </a:lnTo>
                  <a:lnTo>
                    <a:pt x="3983102" y="84082"/>
                  </a:lnTo>
                  <a:lnTo>
                    <a:pt x="4021053" y="108330"/>
                  </a:lnTo>
                  <a:lnTo>
                    <a:pt x="4057014" y="135218"/>
                  </a:lnTo>
                  <a:lnTo>
                    <a:pt x="4090854" y="164606"/>
                  </a:lnTo>
                  <a:lnTo>
                    <a:pt x="4122440" y="196353"/>
                  </a:lnTo>
                  <a:lnTo>
                    <a:pt x="4151641" y="230321"/>
                  </a:lnTo>
                  <a:lnTo>
                    <a:pt x="4178326" y="266370"/>
                  </a:lnTo>
                  <a:lnTo>
                    <a:pt x="4202364" y="304359"/>
                  </a:lnTo>
                  <a:lnTo>
                    <a:pt x="4223624" y="344148"/>
                  </a:lnTo>
                  <a:lnTo>
                    <a:pt x="4241973" y="385599"/>
                  </a:lnTo>
                  <a:lnTo>
                    <a:pt x="4257280" y="428571"/>
                  </a:lnTo>
                  <a:lnTo>
                    <a:pt x="4269415" y="472924"/>
                  </a:lnTo>
                  <a:lnTo>
                    <a:pt x="4278245" y="518519"/>
                  </a:lnTo>
                  <a:lnTo>
                    <a:pt x="4283640" y="565215"/>
                  </a:lnTo>
                  <a:lnTo>
                    <a:pt x="4285467" y="612874"/>
                  </a:lnTo>
                  <a:lnTo>
                    <a:pt x="4283612" y="660532"/>
                  </a:lnTo>
                  <a:lnTo>
                    <a:pt x="4278139" y="707229"/>
                  </a:lnTo>
                  <a:lnTo>
                    <a:pt x="4269188" y="752823"/>
                  </a:lnTo>
                  <a:lnTo>
                    <a:pt x="4256900" y="797177"/>
                  </a:lnTo>
                  <a:lnTo>
                    <a:pt x="4241414" y="840148"/>
                  </a:lnTo>
                  <a:lnTo>
                    <a:pt x="4222869" y="881599"/>
                  </a:lnTo>
                  <a:lnTo>
                    <a:pt x="4201405" y="921389"/>
                  </a:lnTo>
                  <a:lnTo>
                    <a:pt x="4177163" y="959378"/>
                  </a:lnTo>
                  <a:lnTo>
                    <a:pt x="4150282" y="995426"/>
                  </a:lnTo>
                  <a:lnTo>
                    <a:pt x="4120902" y="1029394"/>
                  </a:lnTo>
                  <a:lnTo>
                    <a:pt x="4089162" y="1061142"/>
                  </a:lnTo>
                  <a:lnTo>
                    <a:pt x="4055203" y="1090529"/>
                  </a:lnTo>
                  <a:lnTo>
                    <a:pt x="4019163" y="1117417"/>
                  </a:lnTo>
                  <a:lnTo>
                    <a:pt x="3981184" y="1141666"/>
                  </a:lnTo>
                  <a:lnTo>
                    <a:pt x="3941404" y="1163134"/>
                  </a:lnTo>
                  <a:lnTo>
                    <a:pt x="3899964" y="1181684"/>
                  </a:lnTo>
                  <a:lnTo>
                    <a:pt x="3857003" y="1197174"/>
                  </a:lnTo>
                  <a:lnTo>
                    <a:pt x="3812660" y="1209465"/>
                  </a:lnTo>
                  <a:lnTo>
                    <a:pt x="3767077" y="1218418"/>
                  </a:lnTo>
                  <a:lnTo>
                    <a:pt x="3720392" y="1223892"/>
                  </a:lnTo>
                  <a:lnTo>
                    <a:pt x="3672746" y="1225748"/>
                  </a:lnTo>
                  <a:close/>
                </a:path>
              </a:pathLst>
            </a:custGeom>
            <a:solidFill>
              <a:srgbClr val="1328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3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36771" y="6194344"/>
              <a:ext cx="1433071" cy="1432576"/>
            </a:xfrm>
            <a:prstGeom prst="rect">
              <a:avLst/>
            </a:prstGeom>
          </p:spPr>
        </p:pic>
        <p:sp>
          <p:nvSpPr>
            <p:cNvPr id="42" name="object 36"/>
            <p:cNvSpPr/>
            <p:nvPr/>
          </p:nvSpPr>
          <p:spPr>
            <a:xfrm>
              <a:off x="12423719" y="6181036"/>
              <a:ext cx="1459230" cy="1459230"/>
            </a:xfrm>
            <a:custGeom>
              <a:avLst/>
              <a:gdLst/>
              <a:ahLst/>
              <a:cxnLst/>
              <a:rect l="l" t="t" r="r" b="b"/>
              <a:pathLst>
                <a:path w="1459230" h="1459229">
                  <a:moveTo>
                    <a:pt x="729587" y="1459171"/>
                  </a:moveTo>
                  <a:lnTo>
                    <a:pt x="681687" y="1457616"/>
                  </a:lnTo>
                  <a:lnTo>
                    <a:pt x="634604" y="1453016"/>
                  </a:lnTo>
                  <a:lnTo>
                    <a:pt x="588435" y="1445468"/>
                  </a:lnTo>
                  <a:lnTo>
                    <a:pt x="543276" y="1435069"/>
                  </a:lnTo>
                  <a:lnTo>
                    <a:pt x="499226" y="1421915"/>
                  </a:lnTo>
                  <a:lnTo>
                    <a:pt x="456379" y="1406104"/>
                  </a:lnTo>
                  <a:lnTo>
                    <a:pt x="414835" y="1387732"/>
                  </a:lnTo>
                  <a:lnTo>
                    <a:pt x="374688" y="1366896"/>
                  </a:lnTo>
                  <a:lnTo>
                    <a:pt x="336037" y="1343693"/>
                  </a:lnTo>
                  <a:lnTo>
                    <a:pt x="298977" y="1318220"/>
                  </a:lnTo>
                  <a:lnTo>
                    <a:pt x="263607" y="1290574"/>
                  </a:lnTo>
                  <a:lnTo>
                    <a:pt x="230022" y="1260852"/>
                  </a:lnTo>
                  <a:lnTo>
                    <a:pt x="198320" y="1229150"/>
                  </a:lnTo>
                  <a:lnTo>
                    <a:pt x="168597" y="1195566"/>
                  </a:lnTo>
                  <a:lnTo>
                    <a:pt x="140951" y="1160196"/>
                  </a:lnTo>
                  <a:lnTo>
                    <a:pt x="115478" y="1123137"/>
                  </a:lnTo>
                  <a:lnTo>
                    <a:pt x="92275" y="1084486"/>
                  </a:lnTo>
                  <a:lnTo>
                    <a:pt x="71418" y="1044292"/>
                  </a:lnTo>
                  <a:lnTo>
                    <a:pt x="53067" y="1002797"/>
                  </a:lnTo>
                  <a:lnTo>
                    <a:pt x="37255" y="959951"/>
                  </a:lnTo>
                  <a:lnTo>
                    <a:pt x="24102" y="915901"/>
                  </a:lnTo>
                  <a:lnTo>
                    <a:pt x="13702" y="870744"/>
                  </a:lnTo>
                  <a:lnTo>
                    <a:pt x="6154" y="824576"/>
                  </a:lnTo>
                  <a:lnTo>
                    <a:pt x="1554" y="777494"/>
                  </a:lnTo>
                  <a:lnTo>
                    <a:pt x="0" y="729595"/>
                  </a:lnTo>
                  <a:lnTo>
                    <a:pt x="1570" y="681535"/>
                  </a:lnTo>
                  <a:lnTo>
                    <a:pt x="6154" y="634613"/>
                  </a:lnTo>
                  <a:lnTo>
                    <a:pt x="13702" y="588444"/>
                  </a:lnTo>
                  <a:lnTo>
                    <a:pt x="24102" y="543286"/>
                  </a:lnTo>
                  <a:lnTo>
                    <a:pt x="37256" y="499235"/>
                  </a:lnTo>
                  <a:lnTo>
                    <a:pt x="53142" y="456220"/>
                  </a:lnTo>
                  <a:lnTo>
                    <a:pt x="71440" y="414843"/>
                  </a:lnTo>
                  <a:lnTo>
                    <a:pt x="92276" y="374696"/>
                  </a:lnTo>
                  <a:lnTo>
                    <a:pt x="115479" y="336044"/>
                  </a:lnTo>
                  <a:lnTo>
                    <a:pt x="140953" y="298984"/>
                  </a:lnTo>
                  <a:lnTo>
                    <a:pt x="168599" y="263613"/>
                  </a:lnTo>
                  <a:lnTo>
                    <a:pt x="198322" y="230028"/>
                  </a:lnTo>
                  <a:lnTo>
                    <a:pt x="230024" y="198325"/>
                  </a:lnTo>
                  <a:lnTo>
                    <a:pt x="263609" y="168602"/>
                  </a:lnTo>
                  <a:lnTo>
                    <a:pt x="298980" y="140955"/>
                  </a:lnTo>
                  <a:lnTo>
                    <a:pt x="336039" y="115481"/>
                  </a:lnTo>
                  <a:lnTo>
                    <a:pt x="374690" y="92278"/>
                  </a:lnTo>
                  <a:lnTo>
                    <a:pt x="414837" y="71441"/>
                  </a:lnTo>
                  <a:lnTo>
                    <a:pt x="456381" y="53069"/>
                  </a:lnTo>
                  <a:lnTo>
                    <a:pt x="499227" y="37257"/>
                  </a:lnTo>
                  <a:lnTo>
                    <a:pt x="543278" y="24102"/>
                  </a:lnTo>
                  <a:lnTo>
                    <a:pt x="588436" y="13703"/>
                  </a:lnTo>
                  <a:lnTo>
                    <a:pt x="634605" y="6154"/>
                  </a:lnTo>
                  <a:lnTo>
                    <a:pt x="681687" y="1554"/>
                  </a:lnTo>
                  <a:lnTo>
                    <a:pt x="729587" y="0"/>
                  </a:lnTo>
                  <a:lnTo>
                    <a:pt x="777487" y="1554"/>
                  </a:lnTo>
                  <a:lnTo>
                    <a:pt x="824570" y="6154"/>
                  </a:lnTo>
                  <a:lnTo>
                    <a:pt x="870739" y="13703"/>
                  </a:lnTo>
                  <a:lnTo>
                    <a:pt x="915897" y="24103"/>
                  </a:lnTo>
                  <a:lnTo>
                    <a:pt x="924262" y="26600"/>
                  </a:lnTo>
                  <a:lnTo>
                    <a:pt x="729587" y="26600"/>
                  </a:lnTo>
                  <a:lnTo>
                    <a:pt x="681527" y="28225"/>
                  </a:lnTo>
                  <a:lnTo>
                    <a:pt x="634326" y="33030"/>
                  </a:lnTo>
                  <a:lnTo>
                    <a:pt x="588089" y="40908"/>
                  </a:lnTo>
                  <a:lnTo>
                    <a:pt x="542921" y="51755"/>
                  </a:lnTo>
                  <a:lnTo>
                    <a:pt x="498928" y="65465"/>
                  </a:lnTo>
                  <a:lnTo>
                    <a:pt x="456215" y="81932"/>
                  </a:lnTo>
                  <a:lnTo>
                    <a:pt x="414888" y="101052"/>
                  </a:lnTo>
                  <a:lnTo>
                    <a:pt x="375052" y="122718"/>
                  </a:lnTo>
                  <a:lnTo>
                    <a:pt x="336814" y="146825"/>
                  </a:lnTo>
                  <a:lnTo>
                    <a:pt x="300277" y="173267"/>
                  </a:lnTo>
                  <a:lnTo>
                    <a:pt x="265549" y="201939"/>
                  </a:lnTo>
                  <a:lnTo>
                    <a:pt x="232733" y="232736"/>
                  </a:lnTo>
                  <a:lnTo>
                    <a:pt x="201937" y="265551"/>
                  </a:lnTo>
                  <a:lnTo>
                    <a:pt x="173265" y="300280"/>
                  </a:lnTo>
                  <a:lnTo>
                    <a:pt x="146823" y="336817"/>
                  </a:lnTo>
                  <a:lnTo>
                    <a:pt x="122717" y="375056"/>
                  </a:lnTo>
                  <a:lnTo>
                    <a:pt x="101051" y="414892"/>
                  </a:lnTo>
                  <a:lnTo>
                    <a:pt x="81867" y="456389"/>
                  </a:lnTo>
                  <a:lnTo>
                    <a:pt x="65465" y="498933"/>
                  </a:lnTo>
                  <a:lnTo>
                    <a:pt x="51755" y="542927"/>
                  </a:lnTo>
                  <a:lnTo>
                    <a:pt x="40908" y="588096"/>
                  </a:lnTo>
                  <a:lnTo>
                    <a:pt x="33030" y="634334"/>
                  </a:lnTo>
                  <a:lnTo>
                    <a:pt x="28220" y="681696"/>
                  </a:lnTo>
                  <a:lnTo>
                    <a:pt x="26600" y="729595"/>
                  </a:lnTo>
                  <a:lnTo>
                    <a:pt x="28225" y="777655"/>
                  </a:lnTo>
                  <a:lnTo>
                    <a:pt x="33030" y="824856"/>
                  </a:lnTo>
                  <a:lnTo>
                    <a:pt x="40908" y="871094"/>
                  </a:lnTo>
                  <a:lnTo>
                    <a:pt x="51755" y="916262"/>
                  </a:lnTo>
                  <a:lnTo>
                    <a:pt x="65465" y="960255"/>
                  </a:lnTo>
                  <a:lnTo>
                    <a:pt x="81932" y="1002968"/>
                  </a:lnTo>
                  <a:lnTo>
                    <a:pt x="101077" y="1044342"/>
                  </a:lnTo>
                  <a:lnTo>
                    <a:pt x="122717" y="1084130"/>
                  </a:lnTo>
                  <a:lnTo>
                    <a:pt x="146823" y="1122369"/>
                  </a:lnTo>
                  <a:lnTo>
                    <a:pt x="173265" y="1158905"/>
                  </a:lnTo>
                  <a:lnTo>
                    <a:pt x="201937" y="1193633"/>
                  </a:lnTo>
                  <a:lnTo>
                    <a:pt x="232733" y="1226448"/>
                  </a:lnTo>
                  <a:lnTo>
                    <a:pt x="265549" y="1257244"/>
                  </a:lnTo>
                  <a:lnTo>
                    <a:pt x="300277" y="1285916"/>
                  </a:lnTo>
                  <a:lnTo>
                    <a:pt x="336814" y="1312358"/>
                  </a:lnTo>
                  <a:lnTo>
                    <a:pt x="375052" y="1336464"/>
                  </a:lnTo>
                  <a:lnTo>
                    <a:pt x="414888" y="1358129"/>
                  </a:lnTo>
                  <a:lnTo>
                    <a:pt x="456215" y="1377248"/>
                  </a:lnTo>
                  <a:lnTo>
                    <a:pt x="498928" y="1393715"/>
                  </a:lnTo>
                  <a:lnTo>
                    <a:pt x="542921" y="1407425"/>
                  </a:lnTo>
                  <a:lnTo>
                    <a:pt x="588089" y="1418272"/>
                  </a:lnTo>
                  <a:lnTo>
                    <a:pt x="634326" y="1426150"/>
                  </a:lnTo>
                  <a:lnTo>
                    <a:pt x="681527" y="1430954"/>
                  </a:lnTo>
                  <a:lnTo>
                    <a:pt x="729587" y="1432579"/>
                  </a:lnTo>
                  <a:lnTo>
                    <a:pt x="924236" y="1432579"/>
                  </a:lnTo>
                  <a:lnTo>
                    <a:pt x="915897" y="1435069"/>
                  </a:lnTo>
                  <a:lnTo>
                    <a:pt x="870738" y="1445468"/>
                  </a:lnTo>
                  <a:lnTo>
                    <a:pt x="824569" y="1453016"/>
                  </a:lnTo>
                  <a:lnTo>
                    <a:pt x="777486" y="1457616"/>
                  </a:lnTo>
                  <a:lnTo>
                    <a:pt x="729587" y="1459171"/>
                  </a:lnTo>
                  <a:close/>
                </a:path>
                <a:path w="1459230" h="1459229">
                  <a:moveTo>
                    <a:pt x="924236" y="1432579"/>
                  </a:moveTo>
                  <a:lnTo>
                    <a:pt x="729587" y="1432579"/>
                  </a:lnTo>
                  <a:lnTo>
                    <a:pt x="777646" y="1430954"/>
                  </a:lnTo>
                  <a:lnTo>
                    <a:pt x="824847" y="1426150"/>
                  </a:lnTo>
                  <a:lnTo>
                    <a:pt x="871084" y="1418271"/>
                  </a:lnTo>
                  <a:lnTo>
                    <a:pt x="916252" y="1407424"/>
                  </a:lnTo>
                  <a:lnTo>
                    <a:pt x="960245" y="1393715"/>
                  </a:lnTo>
                  <a:lnTo>
                    <a:pt x="1002958" y="1377247"/>
                  </a:lnTo>
                  <a:lnTo>
                    <a:pt x="1044285" y="1358128"/>
                  </a:lnTo>
                  <a:lnTo>
                    <a:pt x="1084121" y="1336463"/>
                  </a:lnTo>
                  <a:lnTo>
                    <a:pt x="1122360" y="1312356"/>
                  </a:lnTo>
                  <a:lnTo>
                    <a:pt x="1158897" y="1285914"/>
                  </a:lnTo>
                  <a:lnTo>
                    <a:pt x="1193626" y="1257242"/>
                  </a:lnTo>
                  <a:lnTo>
                    <a:pt x="1226442" y="1226446"/>
                  </a:lnTo>
                  <a:lnTo>
                    <a:pt x="1257239" y="1193631"/>
                  </a:lnTo>
                  <a:lnTo>
                    <a:pt x="1285911" y="1158903"/>
                  </a:lnTo>
                  <a:lnTo>
                    <a:pt x="1312353" y="1122366"/>
                  </a:lnTo>
                  <a:lnTo>
                    <a:pt x="1336460" y="1084128"/>
                  </a:lnTo>
                  <a:lnTo>
                    <a:pt x="1358126" y="1044292"/>
                  </a:lnTo>
                  <a:lnTo>
                    <a:pt x="1377311" y="1002797"/>
                  </a:lnTo>
                  <a:lnTo>
                    <a:pt x="1393713" y="960255"/>
                  </a:lnTo>
                  <a:lnTo>
                    <a:pt x="1407423" y="916262"/>
                  </a:lnTo>
                  <a:lnTo>
                    <a:pt x="1418271" y="871094"/>
                  </a:lnTo>
                  <a:lnTo>
                    <a:pt x="1426149" y="824856"/>
                  </a:lnTo>
                  <a:lnTo>
                    <a:pt x="1430959" y="777494"/>
                  </a:lnTo>
                  <a:lnTo>
                    <a:pt x="1432579" y="729595"/>
                  </a:lnTo>
                  <a:lnTo>
                    <a:pt x="1430954" y="681535"/>
                  </a:lnTo>
                  <a:lnTo>
                    <a:pt x="1426149" y="634334"/>
                  </a:lnTo>
                  <a:lnTo>
                    <a:pt x="1418271" y="588096"/>
                  </a:lnTo>
                  <a:lnTo>
                    <a:pt x="1407424" y="542927"/>
                  </a:lnTo>
                  <a:lnTo>
                    <a:pt x="1393714" y="498933"/>
                  </a:lnTo>
                  <a:lnTo>
                    <a:pt x="1377246" y="456220"/>
                  </a:lnTo>
                  <a:lnTo>
                    <a:pt x="1358099" y="414843"/>
                  </a:lnTo>
                  <a:lnTo>
                    <a:pt x="1336460" y="375056"/>
                  </a:lnTo>
                  <a:lnTo>
                    <a:pt x="1312353" y="336817"/>
                  </a:lnTo>
                  <a:lnTo>
                    <a:pt x="1285911" y="300280"/>
                  </a:lnTo>
                  <a:lnTo>
                    <a:pt x="1257239" y="265551"/>
                  </a:lnTo>
                  <a:lnTo>
                    <a:pt x="1226442" y="232736"/>
                  </a:lnTo>
                  <a:lnTo>
                    <a:pt x="1193626" y="201939"/>
                  </a:lnTo>
                  <a:lnTo>
                    <a:pt x="1158897" y="173267"/>
                  </a:lnTo>
                  <a:lnTo>
                    <a:pt x="1122360" y="146825"/>
                  </a:lnTo>
                  <a:lnTo>
                    <a:pt x="1084121" y="122718"/>
                  </a:lnTo>
                  <a:lnTo>
                    <a:pt x="1044285" y="101052"/>
                  </a:lnTo>
                  <a:lnTo>
                    <a:pt x="1002958" y="81932"/>
                  </a:lnTo>
                  <a:lnTo>
                    <a:pt x="960245" y="65465"/>
                  </a:lnTo>
                  <a:lnTo>
                    <a:pt x="916252" y="51755"/>
                  </a:lnTo>
                  <a:lnTo>
                    <a:pt x="871084" y="40908"/>
                  </a:lnTo>
                  <a:lnTo>
                    <a:pt x="824847" y="33030"/>
                  </a:lnTo>
                  <a:lnTo>
                    <a:pt x="777646" y="28225"/>
                  </a:lnTo>
                  <a:lnTo>
                    <a:pt x="729587" y="26600"/>
                  </a:lnTo>
                  <a:lnTo>
                    <a:pt x="924262" y="26600"/>
                  </a:lnTo>
                  <a:lnTo>
                    <a:pt x="1002794" y="53069"/>
                  </a:lnTo>
                  <a:lnTo>
                    <a:pt x="1044339" y="71442"/>
                  </a:lnTo>
                  <a:lnTo>
                    <a:pt x="1084486" y="92278"/>
                  </a:lnTo>
                  <a:lnTo>
                    <a:pt x="1123137" y="115482"/>
                  </a:lnTo>
                  <a:lnTo>
                    <a:pt x="1160196" y="140956"/>
                  </a:lnTo>
                  <a:lnTo>
                    <a:pt x="1195567" y="168603"/>
                  </a:lnTo>
                  <a:lnTo>
                    <a:pt x="1229152" y="198326"/>
                  </a:lnTo>
                  <a:lnTo>
                    <a:pt x="1260854" y="230029"/>
                  </a:lnTo>
                  <a:lnTo>
                    <a:pt x="1290576" y="263614"/>
                  </a:lnTo>
                  <a:lnTo>
                    <a:pt x="1318223" y="298985"/>
                  </a:lnTo>
                  <a:lnTo>
                    <a:pt x="1343696" y="336045"/>
                  </a:lnTo>
                  <a:lnTo>
                    <a:pt x="1366898" y="374697"/>
                  </a:lnTo>
                  <a:lnTo>
                    <a:pt x="1387756" y="414892"/>
                  </a:lnTo>
                  <a:lnTo>
                    <a:pt x="1406107" y="456389"/>
                  </a:lnTo>
                  <a:lnTo>
                    <a:pt x="1421918" y="499235"/>
                  </a:lnTo>
                  <a:lnTo>
                    <a:pt x="1435072" y="543286"/>
                  </a:lnTo>
                  <a:lnTo>
                    <a:pt x="1445471" y="588444"/>
                  </a:lnTo>
                  <a:lnTo>
                    <a:pt x="1453019" y="634613"/>
                  </a:lnTo>
                  <a:lnTo>
                    <a:pt x="1457619" y="681696"/>
                  </a:lnTo>
                  <a:lnTo>
                    <a:pt x="1459174" y="729595"/>
                  </a:lnTo>
                  <a:lnTo>
                    <a:pt x="1457603" y="777655"/>
                  </a:lnTo>
                  <a:lnTo>
                    <a:pt x="1453019" y="824576"/>
                  </a:lnTo>
                  <a:lnTo>
                    <a:pt x="1445471" y="870744"/>
                  </a:lnTo>
                  <a:lnTo>
                    <a:pt x="1435072" y="915901"/>
                  </a:lnTo>
                  <a:lnTo>
                    <a:pt x="1421918" y="959951"/>
                  </a:lnTo>
                  <a:lnTo>
                    <a:pt x="1406031" y="1002968"/>
                  </a:lnTo>
                  <a:lnTo>
                    <a:pt x="1387734" y="1044342"/>
                  </a:lnTo>
                  <a:lnTo>
                    <a:pt x="1366898" y="1084488"/>
                  </a:lnTo>
                  <a:lnTo>
                    <a:pt x="1343695" y="1123138"/>
                  </a:lnTo>
                  <a:lnTo>
                    <a:pt x="1318222" y="1160197"/>
                  </a:lnTo>
                  <a:lnTo>
                    <a:pt x="1290575" y="1195567"/>
                  </a:lnTo>
                  <a:lnTo>
                    <a:pt x="1260853" y="1229151"/>
                  </a:lnTo>
                  <a:lnTo>
                    <a:pt x="1229150" y="1260853"/>
                  </a:lnTo>
                  <a:lnTo>
                    <a:pt x="1195566" y="1290575"/>
                  </a:lnTo>
                  <a:lnTo>
                    <a:pt x="1160195" y="1318221"/>
                  </a:lnTo>
                  <a:lnTo>
                    <a:pt x="1123136" y="1343694"/>
                  </a:lnTo>
                  <a:lnTo>
                    <a:pt x="1084484" y="1366897"/>
                  </a:lnTo>
                  <a:lnTo>
                    <a:pt x="1044338" y="1387732"/>
                  </a:lnTo>
                  <a:lnTo>
                    <a:pt x="1002793" y="1406104"/>
                  </a:lnTo>
                  <a:lnTo>
                    <a:pt x="959947" y="1421915"/>
                  </a:lnTo>
                  <a:lnTo>
                    <a:pt x="924236" y="1432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" name="object 27"/>
          <p:cNvGrpSpPr/>
          <p:nvPr/>
        </p:nvGrpSpPr>
        <p:grpSpPr>
          <a:xfrm>
            <a:off x="14859040" y="7286640"/>
            <a:ext cx="3428960" cy="1143008"/>
            <a:chOff x="12423719" y="2716145"/>
            <a:chExt cx="4601210" cy="1459230"/>
          </a:xfrm>
        </p:grpSpPr>
        <p:sp>
          <p:nvSpPr>
            <p:cNvPr id="47" name="object 28"/>
            <p:cNvSpPr/>
            <p:nvPr/>
          </p:nvSpPr>
          <p:spPr>
            <a:xfrm>
              <a:off x="12739444" y="2846689"/>
              <a:ext cx="4285615" cy="1226185"/>
            </a:xfrm>
            <a:custGeom>
              <a:avLst/>
              <a:gdLst/>
              <a:ahLst/>
              <a:cxnLst/>
              <a:rect l="l" t="t" r="r" b="b"/>
              <a:pathLst>
                <a:path w="4285615" h="1226185">
                  <a:moveTo>
                    <a:pt x="3672746" y="1225748"/>
                  </a:moveTo>
                  <a:lnTo>
                    <a:pt x="586831" y="1225748"/>
                  </a:lnTo>
                  <a:lnTo>
                    <a:pt x="586831" y="1221432"/>
                  </a:lnTo>
                  <a:lnTo>
                    <a:pt x="538766" y="1217604"/>
                  </a:lnTo>
                  <a:lnTo>
                    <a:pt x="491760" y="1210102"/>
                  </a:lnTo>
                  <a:lnTo>
                    <a:pt x="445964" y="1199072"/>
                  </a:lnTo>
                  <a:lnTo>
                    <a:pt x="401530" y="1184659"/>
                  </a:lnTo>
                  <a:lnTo>
                    <a:pt x="358611" y="1167010"/>
                  </a:lnTo>
                  <a:lnTo>
                    <a:pt x="317359" y="1146268"/>
                  </a:lnTo>
                  <a:lnTo>
                    <a:pt x="277925" y="1122582"/>
                  </a:lnTo>
                  <a:lnTo>
                    <a:pt x="240462" y="1096095"/>
                  </a:lnTo>
                  <a:lnTo>
                    <a:pt x="205122" y="1066954"/>
                  </a:lnTo>
                  <a:lnTo>
                    <a:pt x="172058" y="1035304"/>
                  </a:lnTo>
                  <a:lnTo>
                    <a:pt x="141420" y="1001291"/>
                  </a:lnTo>
                  <a:lnTo>
                    <a:pt x="113362" y="965061"/>
                  </a:lnTo>
                  <a:lnTo>
                    <a:pt x="88034" y="926759"/>
                  </a:lnTo>
                  <a:lnTo>
                    <a:pt x="65591" y="886531"/>
                  </a:lnTo>
                  <a:lnTo>
                    <a:pt x="46183" y="844522"/>
                  </a:lnTo>
                  <a:lnTo>
                    <a:pt x="29962" y="800879"/>
                  </a:lnTo>
                  <a:lnTo>
                    <a:pt x="17082" y="755747"/>
                  </a:lnTo>
                  <a:lnTo>
                    <a:pt x="7693" y="709272"/>
                  </a:lnTo>
                  <a:lnTo>
                    <a:pt x="1948" y="661599"/>
                  </a:lnTo>
                  <a:lnTo>
                    <a:pt x="0" y="612874"/>
                  </a:lnTo>
                  <a:lnTo>
                    <a:pt x="1917" y="564149"/>
                  </a:lnTo>
                  <a:lnTo>
                    <a:pt x="7577" y="516475"/>
                  </a:lnTo>
                  <a:lnTo>
                    <a:pt x="16834" y="470000"/>
                  </a:lnTo>
                  <a:lnTo>
                    <a:pt x="29548" y="424868"/>
                  </a:lnTo>
                  <a:lnTo>
                    <a:pt x="45576" y="381225"/>
                  </a:lnTo>
                  <a:lnTo>
                    <a:pt x="64775" y="339217"/>
                  </a:lnTo>
                  <a:lnTo>
                    <a:pt x="87004" y="298989"/>
                  </a:lnTo>
                  <a:lnTo>
                    <a:pt x="112119" y="260687"/>
                  </a:lnTo>
                  <a:lnTo>
                    <a:pt x="139978" y="224457"/>
                  </a:lnTo>
                  <a:lnTo>
                    <a:pt x="170440" y="190444"/>
                  </a:lnTo>
                  <a:lnTo>
                    <a:pt x="203360" y="158794"/>
                  </a:lnTo>
                  <a:lnTo>
                    <a:pt x="238598" y="129653"/>
                  </a:lnTo>
                  <a:lnTo>
                    <a:pt x="276011" y="103166"/>
                  </a:lnTo>
                  <a:lnTo>
                    <a:pt x="315456" y="79479"/>
                  </a:lnTo>
                  <a:lnTo>
                    <a:pt x="356791" y="58738"/>
                  </a:lnTo>
                  <a:lnTo>
                    <a:pt x="399873" y="41088"/>
                  </a:lnTo>
                  <a:lnTo>
                    <a:pt x="444561" y="26675"/>
                  </a:lnTo>
                  <a:lnTo>
                    <a:pt x="490712" y="15645"/>
                  </a:lnTo>
                  <a:lnTo>
                    <a:pt x="538182" y="8143"/>
                  </a:lnTo>
                  <a:lnTo>
                    <a:pt x="586831" y="4316"/>
                  </a:lnTo>
                  <a:lnTo>
                    <a:pt x="586831" y="0"/>
                  </a:lnTo>
                  <a:lnTo>
                    <a:pt x="3672746" y="0"/>
                  </a:lnTo>
                  <a:lnTo>
                    <a:pt x="3720951" y="1855"/>
                  </a:lnTo>
                  <a:lnTo>
                    <a:pt x="3768086" y="7329"/>
                  </a:lnTo>
                  <a:lnTo>
                    <a:pt x="3814019" y="16282"/>
                  </a:lnTo>
                  <a:lnTo>
                    <a:pt x="3858618" y="28573"/>
                  </a:lnTo>
                  <a:lnTo>
                    <a:pt x="3901753" y="44064"/>
                  </a:lnTo>
                  <a:lnTo>
                    <a:pt x="3943291" y="62613"/>
                  </a:lnTo>
                  <a:lnTo>
                    <a:pt x="3983102" y="84082"/>
                  </a:lnTo>
                  <a:lnTo>
                    <a:pt x="4021053" y="108330"/>
                  </a:lnTo>
                  <a:lnTo>
                    <a:pt x="4057014" y="135218"/>
                  </a:lnTo>
                  <a:lnTo>
                    <a:pt x="4090854" y="164606"/>
                  </a:lnTo>
                  <a:lnTo>
                    <a:pt x="4122440" y="196353"/>
                  </a:lnTo>
                  <a:lnTo>
                    <a:pt x="4151641" y="230321"/>
                  </a:lnTo>
                  <a:lnTo>
                    <a:pt x="4178326" y="266370"/>
                  </a:lnTo>
                  <a:lnTo>
                    <a:pt x="4202364" y="304359"/>
                  </a:lnTo>
                  <a:lnTo>
                    <a:pt x="4223624" y="344148"/>
                  </a:lnTo>
                  <a:lnTo>
                    <a:pt x="4241973" y="385599"/>
                  </a:lnTo>
                  <a:lnTo>
                    <a:pt x="4257280" y="428571"/>
                  </a:lnTo>
                  <a:lnTo>
                    <a:pt x="4269415" y="472924"/>
                  </a:lnTo>
                  <a:lnTo>
                    <a:pt x="4278245" y="518519"/>
                  </a:lnTo>
                  <a:lnTo>
                    <a:pt x="4283640" y="565215"/>
                  </a:lnTo>
                  <a:lnTo>
                    <a:pt x="4285467" y="612874"/>
                  </a:lnTo>
                  <a:lnTo>
                    <a:pt x="4283612" y="660532"/>
                  </a:lnTo>
                  <a:lnTo>
                    <a:pt x="4278139" y="707229"/>
                  </a:lnTo>
                  <a:lnTo>
                    <a:pt x="4269188" y="752823"/>
                  </a:lnTo>
                  <a:lnTo>
                    <a:pt x="4256900" y="797177"/>
                  </a:lnTo>
                  <a:lnTo>
                    <a:pt x="4241414" y="840148"/>
                  </a:lnTo>
                  <a:lnTo>
                    <a:pt x="4222869" y="881599"/>
                  </a:lnTo>
                  <a:lnTo>
                    <a:pt x="4201405" y="921389"/>
                  </a:lnTo>
                  <a:lnTo>
                    <a:pt x="4177163" y="959378"/>
                  </a:lnTo>
                  <a:lnTo>
                    <a:pt x="4150282" y="995426"/>
                  </a:lnTo>
                  <a:lnTo>
                    <a:pt x="4120902" y="1029394"/>
                  </a:lnTo>
                  <a:lnTo>
                    <a:pt x="4089162" y="1061142"/>
                  </a:lnTo>
                  <a:lnTo>
                    <a:pt x="4055203" y="1090529"/>
                  </a:lnTo>
                  <a:lnTo>
                    <a:pt x="4019163" y="1117417"/>
                  </a:lnTo>
                  <a:lnTo>
                    <a:pt x="3981184" y="1141666"/>
                  </a:lnTo>
                  <a:lnTo>
                    <a:pt x="3941404" y="1163134"/>
                  </a:lnTo>
                  <a:lnTo>
                    <a:pt x="3899964" y="1181684"/>
                  </a:lnTo>
                  <a:lnTo>
                    <a:pt x="3857003" y="1197174"/>
                  </a:lnTo>
                  <a:lnTo>
                    <a:pt x="3812660" y="1209465"/>
                  </a:lnTo>
                  <a:lnTo>
                    <a:pt x="3767077" y="1218418"/>
                  </a:lnTo>
                  <a:lnTo>
                    <a:pt x="3720392" y="1223892"/>
                  </a:lnTo>
                  <a:lnTo>
                    <a:pt x="3672746" y="1225748"/>
                  </a:lnTo>
                  <a:close/>
                </a:path>
              </a:pathLst>
            </a:custGeom>
            <a:solidFill>
              <a:srgbClr val="00A7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36771" y="2729452"/>
              <a:ext cx="1433071" cy="1432576"/>
            </a:xfrm>
            <a:prstGeom prst="rect">
              <a:avLst/>
            </a:prstGeom>
          </p:spPr>
        </p:pic>
        <p:sp>
          <p:nvSpPr>
            <p:cNvPr id="49" name="object 30"/>
            <p:cNvSpPr/>
            <p:nvPr/>
          </p:nvSpPr>
          <p:spPr>
            <a:xfrm>
              <a:off x="12423719" y="2716145"/>
              <a:ext cx="1459230" cy="1459230"/>
            </a:xfrm>
            <a:custGeom>
              <a:avLst/>
              <a:gdLst/>
              <a:ahLst/>
              <a:cxnLst/>
              <a:rect l="l" t="t" r="r" b="b"/>
              <a:pathLst>
                <a:path w="1459230" h="1459229">
                  <a:moveTo>
                    <a:pt x="729587" y="1459171"/>
                  </a:moveTo>
                  <a:lnTo>
                    <a:pt x="681687" y="1457616"/>
                  </a:lnTo>
                  <a:lnTo>
                    <a:pt x="634604" y="1453016"/>
                  </a:lnTo>
                  <a:lnTo>
                    <a:pt x="588435" y="1445468"/>
                  </a:lnTo>
                  <a:lnTo>
                    <a:pt x="543276" y="1435069"/>
                  </a:lnTo>
                  <a:lnTo>
                    <a:pt x="499226" y="1421915"/>
                  </a:lnTo>
                  <a:lnTo>
                    <a:pt x="456379" y="1406104"/>
                  </a:lnTo>
                  <a:lnTo>
                    <a:pt x="414835" y="1387732"/>
                  </a:lnTo>
                  <a:lnTo>
                    <a:pt x="374688" y="1366896"/>
                  </a:lnTo>
                  <a:lnTo>
                    <a:pt x="336037" y="1343693"/>
                  </a:lnTo>
                  <a:lnTo>
                    <a:pt x="298977" y="1318220"/>
                  </a:lnTo>
                  <a:lnTo>
                    <a:pt x="263607" y="1290574"/>
                  </a:lnTo>
                  <a:lnTo>
                    <a:pt x="230022" y="1260852"/>
                  </a:lnTo>
                  <a:lnTo>
                    <a:pt x="198320" y="1229150"/>
                  </a:lnTo>
                  <a:lnTo>
                    <a:pt x="168597" y="1195566"/>
                  </a:lnTo>
                  <a:lnTo>
                    <a:pt x="140951" y="1160196"/>
                  </a:lnTo>
                  <a:lnTo>
                    <a:pt x="115478" y="1123137"/>
                  </a:lnTo>
                  <a:lnTo>
                    <a:pt x="92275" y="1084486"/>
                  </a:lnTo>
                  <a:lnTo>
                    <a:pt x="71418" y="1044292"/>
                  </a:lnTo>
                  <a:lnTo>
                    <a:pt x="53067" y="1002797"/>
                  </a:lnTo>
                  <a:lnTo>
                    <a:pt x="37255" y="959951"/>
                  </a:lnTo>
                  <a:lnTo>
                    <a:pt x="24102" y="915901"/>
                  </a:lnTo>
                  <a:lnTo>
                    <a:pt x="13702" y="870744"/>
                  </a:lnTo>
                  <a:lnTo>
                    <a:pt x="6154" y="824576"/>
                  </a:lnTo>
                  <a:lnTo>
                    <a:pt x="1554" y="777494"/>
                  </a:lnTo>
                  <a:lnTo>
                    <a:pt x="0" y="729595"/>
                  </a:lnTo>
                  <a:lnTo>
                    <a:pt x="1570" y="681535"/>
                  </a:lnTo>
                  <a:lnTo>
                    <a:pt x="6154" y="634613"/>
                  </a:lnTo>
                  <a:lnTo>
                    <a:pt x="13702" y="588444"/>
                  </a:lnTo>
                  <a:lnTo>
                    <a:pt x="24102" y="543286"/>
                  </a:lnTo>
                  <a:lnTo>
                    <a:pt x="37256" y="499235"/>
                  </a:lnTo>
                  <a:lnTo>
                    <a:pt x="53142" y="456220"/>
                  </a:lnTo>
                  <a:lnTo>
                    <a:pt x="71440" y="414843"/>
                  </a:lnTo>
                  <a:lnTo>
                    <a:pt x="92276" y="374696"/>
                  </a:lnTo>
                  <a:lnTo>
                    <a:pt x="115479" y="336044"/>
                  </a:lnTo>
                  <a:lnTo>
                    <a:pt x="140953" y="298984"/>
                  </a:lnTo>
                  <a:lnTo>
                    <a:pt x="168599" y="263613"/>
                  </a:lnTo>
                  <a:lnTo>
                    <a:pt x="198322" y="230028"/>
                  </a:lnTo>
                  <a:lnTo>
                    <a:pt x="230024" y="198325"/>
                  </a:lnTo>
                  <a:lnTo>
                    <a:pt x="263609" y="168602"/>
                  </a:lnTo>
                  <a:lnTo>
                    <a:pt x="298980" y="140955"/>
                  </a:lnTo>
                  <a:lnTo>
                    <a:pt x="336039" y="115481"/>
                  </a:lnTo>
                  <a:lnTo>
                    <a:pt x="374690" y="92278"/>
                  </a:lnTo>
                  <a:lnTo>
                    <a:pt x="414837" y="71441"/>
                  </a:lnTo>
                  <a:lnTo>
                    <a:pt x="456381" y="53069"/>
                  </a:lnTo>
                  <a:lnTo>
                    <a:pt x="499227" y="37257"/>
                  </a:lnTo>
                  <a:lnTo>
                    <a:pt x="543278" y="24102"/>
                  </a:lnTo>
                  <a:lnTo>
                    <a:pt x="588436" y="13703"/>
                  </a:lnTo>
                  <a:lnTo>
                    <a:pt x="634605" y="6154"/>
                  </a:lnTo>
                  <a:lnTo>
                    <a:pt x="681687" y="1554"/>
                  </a:lnTo>
                  <a:lnTo>
                    <a:pt x="729587" y="0"/>
                  </a:lnTo>
                  <a:lnTo>
                    <a:pt x="777487" y="1554"/>
                  </a:lnTo>
                  <a:lnTo>
                    <a:pt x="824570" y="6154"/>
                  </a:lnTo>
                  <a:lnTo>
                    <a:pt x="870739" y="13703"/>
                  </a:lnTo>
                  <a:lnTo>
                    <a:pt x="915897" y="24103"/>
                  </a:lnTo>
                  <a:lnTo>
                    <a:pt x="924262" y="26600"/>
                  </a:lnTo>
                  <a:lnTo>
                    <a:pt x="729587" y="26600"/>
                  </a:lnTo>
                  <a:lnTo>
                    <a:pt x="681527" y="28225"/>
                  </a:lnTo>
                  <a:lnTo>
                    <a:pt x="634326" y="33030"/>
                  </a:lnTo>
                  <a:lnTo>
                    <a:pt x="588089" y="40908"/>
                  </a:lnTo>
                  <a:lnTo>
                    <a:pt x="542921" y="51755"/>
                  </a:lnTo>
                  <a:lnTo>
                    <a:pt x="498928" y="65465"/>
                  </a:lnTo>
                  <a:lnTo>
                    <a:pt x="456215" y="81932"/>
                  </a:lnTo>
                  <a:lnTo>
                    <a:pt x="414888" y="101052"/>
                  </a:lnTo>
                  <a:lnTo>
                    <a:pt x="375052" y="122718"/>
                  </a:lnTo>
                  <a:lnTo>
                    <a:pt x="336814" y="146825"/>
                  </a:lnTo>
                  <a:lnTo>
                    <a:pt x="300277" y="173267"/>
                  </a:lnTo>
                  <a:lnTo>
                    <a:pt x="265549" y="201939"/>
                  </a:lnTo>
                  <a:lnTo>
                    <a:pt x="232733" y="232736"/>
                  </a:lnTo>
                  <a:lnTo>
                    <a:pt x="201937" y="265551"/>
                  </a:lnTo>
                  <a:lnTo>
                    <a:pt x="173265" y="300280"/>
                  </a:lnTo>
                  <a:lnTo>
                    <a:pt x="146823" y="336817"/>
                  </a:lnTo>
                  <a:lnTo>
                    <a:pt x="122717" y="375056"/>
                  </a:lnTo>
                  <a:lnTo>
                    <a:pt x="101051" y="414892"/>
                  </a:lnTo>
                  <a:lnTo>
                    <a:pt x="81867" y="456389"/>
                  </a:lnTo>
                  <a:lnTo>
                    <a:pt x="65465" y="498933"/>
                  </a:lnTo>
                  <a:lnTo>
                    <a:pt x="51755" y="542927"/>
                  </a:lnTo>
                  <a:lnTo>
                    <a:pt x="40908" y="588096"/>
                  </a:lnTo>
                  <a:lnTo>
                    <a:pt x="33030" y="634334"/>
                  </a:lnTo>
                  <a:lnTo>
                    <a:pt x="28220" y="681696"/>
                  </a:lnTo>
                  <a:lnTo>
                    <a:pt x="26600" y="729595"/>
                  </a:lnTo>
                  <a:lnTo>
                    <a:pt x="28225" y="777655"/>
                  </a:lnTo>
                  <a:lnTo>
                    <a:pt x="33030" y="824856"/>
                  </a:lnTo>
                  <a:lnTo>
                    <a:pt x="40908" y="871094"/>
                  </a:lnTo>
                  <a:lnTo>
                    <a:pt x="51755" y="916262"/>
                  </a:lnTo>
                  <a:lnTo>
                    <a:pt x="65465" y="960255"/>
                  </a:lnTo>
                  <a:lnTo>
                    <a:pt x="81932" y="1002968"/>
                  </a:lnTo>
                  <a:lnTo>
                    <a:pt x="101077" y="1044342"/>
                  </a:lnTo>
                  <a:lnTo>
                    <a:pt x="122717" y="1084130"/>
                  </a:lnTo>
                  <a:lnTo>
                    <a:pt x="146823" y="1122369"/>
                  </a:lnTo>
                  <a:lnTo>
                    <a:pt x="173265" y="1158905"/>
                  </a:lnTo>
                  <a:lnTo>
                    <a:pt x="201937" y="1193633"/>
                  </a:lnTo>
                  <a:lnTo>
                    <a:pt x="232733" y="1226448"/>
                  </a:lnTo>
                  <a:lnTo>
                    <a:pt x="265549" y="1257244"/>
                  </a:lnTo>
                  <a:lnTo>
                    <a:pt x="300277" y="1285916"/>
                  </a:lnTo>
                  <a:lnTo>
                    <a:pt x="336814" y="1312358"/>
                  </a:lnTo>
                  <a:lnTo>
                    <a:pt x="375052" y="1336464"/>
                  </a:lnTo>
                  <a:lnTo>
                    <a:pt x="414888" y="1358129"/>
                  </a:lnTo>
                  <a:lnTo>
                    <a:pt x="456215" y="1377248"/>
                  </a:lnTo>
                  <a:lnTo>
                    <a:pt x="498928" y="1393715"/>
                  </a:lnTo>
                  <a:lnTo>
                    <a:pt x="542921" y="1407425"/>
                  </a:lnTo>
                  <a:lnTo>
                    <a:pt x="588089" y="1418272"/>
                  </a:lnTo>
                  <a:lnTo>
                    <a:pt x="634326" y="1426150"/>
                  </a:lnTo>
                  <a:lnTo>
                    <a:pt x="681527" y="1430954"/>
                  </a:lnTo>
                  <a:lnTo>
                    <a:pt x="729587" y="1432579"/>
                  </a:lnTo>
                  <a:lnTo>
                    <a:pt x="924236" y="1432579"/>
                  </a:lnTo>
                  <a:lnTo>
                    <a:pt x="915897" y="1435069"/>
                  </a:lnTo>
                  <a:lnTo>
                    <a:pt x="870738" y="1445468"/>
                  </a:lnTo>
                  <a:lnTo>
                    <a:pt x="824569" y="1453016"/>
                  </a:lnTo>
                  <a:lnTo>
                    <a:pt x="777486" y="1457616"/>
                  </a:lnTo>
                  <a:lnTo>
                    <a:pt x="729587" y="1459171"/>
                  </a:lnTo>
                  <a:close/>
                </a:path>
                <a:path w="1459230" h="1459229">
                  <a:moveTo>
                    <a:pt x="924236" y="1432579"/>
                  </a:moveTo>
                  <a:lnTo>
                    <a:pt x="729587" y="1432579"/>
                  </a:lnTo>
                  <a:lnTo>
                    <a:pt x="777646" y="1430954"/>
                  </a:lnTo>
                  <a:lnTo>
                    <a:pt x="824847" y="1426150"/>
                  </a:lnTo>
                  <a:lnTo>
                    <a:pt x="871084" y="1418271"/>
                  </a:lnTo>
                  <a:lnTo>
                    <a:pt x="916252" y="1407424"/>
                  </a:lnTo>
                  <a:lnTo>
                    <a:pt x="960245" y="1393715"/>
                  </a:lnTo>
                  <a:lnTo>
                    <a:pt x="1002958" y="1377247"/>
                  </a:lnTo>
                  <a:lnTo>
                    <a:pt x="1044285" y="1358128"/>
                  </a:lnTo>
                  <a:lnTo>
                    <a:pt x="1084121" y="1336463"/>
                  </a:lnTo>
                  <a:lnTo>
                    <a:pt x="1122360" y="1312356"/>
                  </a:lnTo>
                  <a:lnTo>
                    <a:pt x="1158897" y="1285914"/>
                  </a:lnTo>
                  <a:lnTo>
                    <a:pt x="1193626" y="1257242"/>
                  </a:lnTo>
                  <a:lnTo>
                    <a:pt x="1226442" y="1226446"/>
                  </a:lnTo>
                  <a:lnTo>
                    <a:pt x="1257239" y="1193631"/>
                  </a:lnTo>
                  <a:lnTo>
                    <a:pt x="1285911" y="1158903"/>
                  </a:lnTo>
                  <a:lnTo>
                    <a:pt x="1312353" y="1122366"/>
                  </a:lnTo>
                  <a:lnTo>
                    <a:pt x="1336460" y="1084128"/>
                  </a:lnTo>
                  <a:lnTo>
                    <a:pt x="1358126" y="1044292"/>
                  </a:lnTo>
                  <a:lnTo>
                    <a:pt x="1377311" y="1002797"/>
                  </a:lnTo>
                  <a:lnTo>
                    <a:pt x="1393713" y="960255"/>
                  </a:lnTo>
                  <a:lnTo>
                    <a:pt x="1407423" y="916262"/>
                  </a:lnTo>
                  <a:lnTo>
                    <a:pt x="1418271" y="871094"/>
                  </a:lnTo>
                  <a:lnTo>
                    <a:pt x="1426149" y="824856"/>
                  </a:lnTo>
                  <a:lnTo>
                    <a:pt x="1430959" y="777494"/>
                  </a:lnTo>
                  <a:lnTo>
                    <a:pt x="1432579" y="729595"/>
                  </a:lnTo>
                  <a:lnTo>
                    <a:pt x="1430954" y="681535"/>
                  </a:lnTo>
                  <a:lnTo>
                    <a:pt x="1426149" y="634334"/>
                  </a:lnTo>
                  <a:lnTo>
                    <a:pt x="1418271" y="588096"/>
                  </a:lnTo>
                  <a:lnTo>
                    <a:pt x="1407424" y="542927"/>
                  </a:lnTo>
                  <a:lnTo>
                    <a:pt x="1393714" y="498933"/>
                  </a:lnTo>
                  <a:lnTo>
                    <a:pt x="1377246" y="456220"/>
                  </a:lnTo>
                  <a:lnTo>
                    <a:pt x="1358099" y="414843"/>
                  </a:lnTo>
                  <a:lnTo>
                    <a:pt x="1336460" y="375056"/>
                  </a:lnTo>
                  <a:lnTo>
                    <a:pt x="1312353" y="336817"/>
                  </a:lnTo>
                  <a:lnTo>
                    <a:pt x="1285911" y="300280"/>
                  </a:lnTo>
                  <a:lnTo>
                    <a:pt x="1257239" y="265551"/>
                  </a:lnTo>
                  <a:lnTo>
                    <a:pt x="1226442" y="232736"/>
                  </a:lnTo>
                  <a:lnTo>
                    <a:pt x="1193626" y="201939"/>
                  </a:lnTo>
                  <a:lnTo>
                    <a:pt x="1158897" y="173267"/>
                  </a:lnTo>
                  <a:lnTo>
                    <a:pt x="1122360" y="146825"/>
                  </a:lnTo>
                  <a:lnTo>
                    <a:pt x="1084121" y="122718"/>
                  </a:lnTo>
                  <a:lnTo>
                    <a:pt x="1044285" y="101052"/>
                  </a:lnTo>
                  <a:lnTo>
                    <a:pt x="1002958" y="81932"/>
                  </a:lnTo>
                  <a:lnTo>
                    <a:pt x="960245" y="65465"/>
                  </a:lnTo>
                  <a:lnTo>
                    <a:pt x="916252" y="51755"/>
                  </a:lnTo>
                  <a:lnTo>
                    <a:pt x="871084" y="40908"/>
                  </a:lnTo>
                  <a:lnTo>
                    <a:pt x="824847" y="33030"/>
                  </a:lnTo>
                  <a:lnTo>
                    <a:pt x="777646" y="28225"/>
                  </a:lnTo>
                  <a:lnTo>
                    <a:pt x="729587" y="26600"/>
                  </a:lnTo>
                  <a:lnTo>
                    <a:pt x="924262" y="26600"/>
                  </a:lnTo>
                  <a:lnTo>
                    <a:pt x="1002794" y="53069"/>
                  </a:lnTo>
                  <a:lnTo>
                    <a:pt x="1044339" y="71442"/>
                  </a:lnTo>
                  <a:lnTo>
                    <a:pt x="1084486" y="92278"/>
                  </a:lnTo>
                  <a:lnTo>
                    <a:pt x="1123137" y="115482"/>
                  </a:lnTo>
                  <a:lnTo>
                    <a:pt x="1160196" y="140956"/>
                  </a:lnTo>
                  <a:lnTo>
                    <a:pt x="1195567" y="168603"/>
                  </a:lnTo>
                  <a:lnTo>
                    <a:pt x="1229152" y="198326"/>
                  </a:lnTo>
                  <a:lnTo>
                    <a:pt x="1260854" y="230029"/>
                  </a:lnTo>
                  <a:lnTo>
                    <a:pt x="1290576" y="263614"/>
                  </a:lnTo>
                  <a:lnTo>
                    <a:pt x="1318223" y="298985"/>
                  </a:lnTo>
                  <a:lnTo>
                    <a:pt x="1343696" y="336045"/>
                  </a:lnTo>
                  <a:lnTo>
                    <a:pt x="1366898" y="374697"/>
                  </a:lnTo>
                  <a:lnTo>
                    <a:pt x="1387756" y="414892"/>
                  </a:lnTo>
                  <a:lnTo>
                    <a:pt x="1406107" y="456389"/>
                  </a:lnTo>
                  <a:lnTo>
                    <a:pt x="1421918" y="499235"/>
                  </a:lnTo>
                  <a:lnTo>
                    <a:pt x="1435072" y="543286"/>
                  </a:lnTo>
                  <a:lnTo>
                    <a:pt x="1445471" y="588444"/>
                  </a:lnTo>
                  <a:lnTo>
                    <a:pt x="1453019" y="634613"/>
                  </a:lnTo>
                  <a:lnTo>
                    <a:pt x="1457619" y="681696"/>
                  </a:lnTo>
                  <a:lnTo>
                    <a:pt x="1459174" y="729595"/>
                  </a:lnTo>
                  <a:lnTo>
                    <a:pt x="1457603" y="777655"/>
                  </a:lnTo>
                  <a:lnTo>
                    <a:pt x="1453019" y="824576"/>
                  </a:lnTo>
                  <a:lnTo>
                    <a:pt x="1445471" y="870744"/>
                  </a:lnTo>
                  <a:lnTo>
                    <a:pt x="1435072" y="915901"/>
                  </a:lnTo>
                  <a:lnTo>
                    <a:pt x="1421918" y="959951"/>
                  </a:lnTo>
                  <a:lnTo>
                    <a:pt x="1406031" y="1002968"/>
                  </a:lnTo>
                  <a:lnTo>
                    <a:pt x="1387734" y="1044342"/>
                  </a:lnTo>
                  <a:lnTo>
                    <a:pt x="1366898" y="1084488"/>
                  </a:lnTo>
                  <a:lnTo>
                    <a:pt x="1343695" y="1123138"/>
                  </a:lnTo>
                  <a:lnTo>
                    <a:pt x="1318222" y="1160197"/>
                  </a:lnTo>
                  <a:lnTo>
                    <a:pt x="1290575" y="1195567"/>
                  </a:lnTo>
                  <a:lnTo>
                    <a:pt x="1260853" y="1229151"/>
                  </a:lnTo>
                  <a:lnTo>
                    <a:pt x="1229150" y="1260853"/>
                  </a:lnTo>
                  <a:lnTo>
                    <a:pt x="1195566" y="1290575"/>
                  </a:lnTo>
                  <a:lnTo>
                    <a:pt x="1160195" y="1318221"/>
                  </a:lnTo>
                  <a:lnTo>
                    <a:pt x="1123136" y="1343694"/>
                  </a:lnTo>
                  <a:lnTo>
                    <a:pt x="1084484" y="1366897"/>
                  </a:lnTo>
                  <a:lnTo>
                    <a:pt x="1044338" y="1387732"/>
                  </a:lnTo>
                  <a:lnTo>
                    <a:pt x="1002793" y="1406104"/>
                  </a:lnTo>
                  <a:lnTo>
                    <a:pt x="959947" y="1421915"/>
                  </a:lnTo>
                  <a:lnTo>
                    <a:pt x="924236" y="1432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" name="object 10"/>
          <p:cNvGrpSpPr/>
          <p:nvPr/>
        </p:nvGrpSpPr>
        <p:grpSpPr>
          <a:xfrm>
            <a:off x="14573288" y="8786838"/>
            <a:ext cx="3714712" cy="1143008"/>
            <a:chOff x="12012653" y="4369994"/>
            <a:chExt cx="5012690" cy="1459230"/>
          </a:xfrm>
        </p:grpSpPr>
        <p:sp>
          <p:nvSpPr>
            <p:cNvPr id="51" name="object 11"/>
            <p:cNvSpPr/>
            <p:nvPr/>
          </p:nvSpPr>
          <p:spPr>
            <a:xfrm>
              <a:off x="12012653" y="5462872"/>
              <a:ext cx="1057275" cy="19050"/>
            </a:xfrm>
            <a:custGeom>
              <a:avLst/>
              <a:gdLst/>
              <a:ahLst/>
              <a:cxnLst/>
              <a:rect l="l" t="t" r="r" b="b"/>
              <a:pathLst>
                <a:path w="1057275" h="19050">
                  <a:moveTo>
                    <a:pt x="1057274" y="19049"/>
                  </a:moveTo>
                  <a:lnTo>
                    <a:pt x="0" y="19049"/>
                  </a:lnTo>
                  <a:lnTo>
                    <a:pt x="0" y="0"/>
                  </a:lnTo>
                  <a:lnTo>
                    <a:pt x="1057274" y="0"/>
                  </a:lnTo>
                  <a:lnTo>
                    <a:pt x="1057274" y="19049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2"/>
            <p:cNvSpPr/>
            <p:nvPr/>
          </p:nvSpPr>
          <p:spPr>
            <a:xfrm>
              <a:off x="12739444" y="4500539"/>
              <a:ext cx="4285615" cy="1226185"/>
            </a:xfrm>
            <a:custGeom>
              <a:avLst/>
              <a:gdLst/>
              <a:ahLst/>
              <a:cxnLst/>
              <a:rect l="l" t="t" r="r" b="b"/>
              <a:pathLst>
                <a:path w="4285615" h="1226185">
                  <a:moveTo>
                    <a:pt x="3672746" y="1225748"/>
                  </a:moveTo>
                  <a:lnTo>
                    <a:pt x="586831" y="1225748"/>
                  </a:lnTo>
                  <a:lnTo>
                    <a:pt x="586831" y="1221432"/>
                  </a:lnTo>
                  <a:lnTo>
                    <a:pt x="538766" y="1217604"/>
                  </a:lnTo>
                  <a:lnTo>
                    <a:pt x="491760" y="1210102"/>
                  </a:lnTo>
                  <a:lnTo>
                    <a:pt x="445964" y="1199072"/>
                  </a:lnTo>
                  <a:lnTo>
                    <a:pt x="401530" y="1184659"/>
                  </a:lnTo>
                  <a:lnTo>
                    <a:pt x="358611" y="1167010"/>
                  </a:lnTo>
                  <a:lnTo>
                    <a:pt x="317359" y="1146268"/>
                  </a:lnTo>
                  <a:lnTo>
                    <a:pt x="277925" y="1122582"/>
                  </a:lnTo>
                  <a:lnTo>
                    <a:pt x="240462" y="1096095"/>
                  </a:lnTo>
                  <a:lnTo>
                    <a:pt x="205122" y="1066954"/>
                  </a:lnTo>
                  <a:lnTo>
                    <a:pt x="172058" y="1035304"/>
                  </a:lnTo>
                  <a:lnTo>
                    <a:pt x="141420" y="1001291"/>
                  </a:lnTo>
                  <a:lnTo>
                    <a:pt x="113362" y="965061"/>
                  </a:lnTo>
                  <a:lnTo>
                    <a:pt x="88034" y="926759"/>
                  </a:lnTo>
                  <a:lnTo>
                    <a:pt x="65591" y="886531"/>
                  </a:lnTo>
                  <a:lnTo>
                    <a:pt x="46183" y="844522"/>
                  </a:lnTo>
                  <a:lnTo>
                    <a:pt x="29962" y="800879"/>
                  </a:lnTo>
                  <a:lnTo>
                    <a:pt x="17082" y="755747"/>
                  </a:lnTo>
                  <a:lnTo>
                    <a:pt x="7693" y="709272"/>
                  </a:lnTo>
                  <a:lnTo>
                    <a:pt x="1948" y="661599"/>
                  </a:lnTo>
                  <a:lnTo>
                    <a:pt x="0" y="612874"/>
                  </a:lnTo>
                  <a:lnTo>
                    <a:pt x="1917" y="564149"/>
                  </a:lnTo>
                  <a:lnTo>
                    <a:pt x="7577" y="516475"/>
                  </a:lnTo>
                  <a:lnTo>
                    <a:pt x="16834" y="470000"/>
                  </a:lnTo>
                  <a:lnTo>
                    <a:pt x="29548" y="424868"/>
                  </a:lnTo>
                  <a:lnTo>
                    <a:pt x="45576" y="381225"/>
                  </a:lnTo>
                  <a:lnTo>
                    <a:pt x="64775" y="339217"/>
                  </a:lnTo>
                  <a:lnTo>
                    <a:pt x="87004" y="298989"/>
                  </a:lnTo>
                  <a:lnTo>
                    <a:pt x="112119" y="260687"/>
                  </a:lnTo>
                  <a:lnTo>
                    <a:pt x="139978" y="224457"/>
                  </a:lnTo>
                  <a:lnTo>
                    <a:pt x="170440" y="190444"/>
                  </a:lnTo>
                  <a:lnTo>
                    <a:pt x="203360" y="158794"/>
                  </a:lnTo>
                  <a:lnTo>
                    <a:pt x="238598" y="129653"/>
                  </a:lnTo>
                  <a:lnTo>
                    <a:pt x="276011" y="103166"/>
                  </a:lnTo>
                  <a:lnTo>
                    <a:pt x="315456" y="79479"/>
                  </a:lnTo>
                  <a:lnTo>
                    <a:pt x="356791" y="58738"/>
                  </a:lnTo>
                  <a:lnTo>
                    <a:pt x="399873" y="41088"/>
                  </a:lnTo>
                  <a:lnTo>
                    <a:pt x="444561" y="26675"/>
                  </a:lnTo>
                  <a:lnTo>
                    <a:pt x="490712" y="15645"/>
                  </a:lnTo>
                  <a:lnTo>
                    <a:pt x="538182" y="8143"/>
                  </a:lnTo>
                  <a:lnTo>
                    <a:pt x="586831" y="4316"/>
                  </a:lnTo>
                  <a:lnTo>
                    <a:pt x="586831" y="0"/>
                  </a:lnTo>
                  <a:lnTo>
                    <a:pt x="3672746" y="0"/>
                  </a:lnTo>
                  <a:lnTo>
                    <a:pt x="3720951" y="1855"/>
                  </a:lnTo>
                  <a:lnTo>
                    <a:pt x="3768086" y="7329"/>
                  </a:lnTo>
                  <a:lnTo>
                    <a:pt x="3814019" y="16282"/>
                  </a:lnTo>
                  <a:lnTo>
                    <a:pt x="3858618" y="28573"/>
                  </a:lnTo>
                  <a:lnTo>
                    <a:pt x="3901753" y="44064"/>
                  </a:lnTo>
                  <a:lnTo>
                    <a:pt x="3943291" y="62613"/>
                  </a:lnTo>
                  <a:lnTo>
                    <a:pt x="3983102" y="84082"/>
                  </a:lnTo>
                  <a:lnTo>
                    <a:pt x="4021053" y="108330"/>
                  </a:lnTo>
                  <a:lnTo>
                    <a:pt x="4057014" y="135218"/>
                  </a:lnTo>
                  <a:lnTo>
                    <a:pt x="4090854" y="164606"/>
                  </a:lnTo>
                  <a:lnTo>
                    <a:pt x="4122440" y="196353"/>
                  </a:lnTo>
                  <a:lnTo>
                    <a:pt x="4151641" y="230321"/>
                  </a:lnTo>
                  <a:lnTo>
                    <a:pt x="4178326" y="266370"/>
                  </a:lnTo>
                  <a:lnTo>
                    <a:pt x="4202364" y="304359"/>
                  </a:lnTo>
                  <a:lnTo>
                    <a:pt x="4223624" y="344148"/>
                  </a:lnTo>
                  <a:lnTo>
                    <a:pt x="4241973" y="385599"/>
                  </a:lnTo>
                  <a:lnTo>
                    <a:pt x="4257280" y="428571"/>
                  </a:lnTo>
                  <a:lnTo>
                    <a:pt x="4269415" y="472924"/>
                  </a:lnTo>
                  <a:lnTo>
                    <a:pt x="4278245" y="518519"/>
                  </a:lnTo>
                  <a:lnTo>
                    <a:pt x="4283640" y="565215"/>
                  </a:lnTo>
                  <a:lnTo>
                    <a:pt x="4285467" y="612874"/>
                  </a:lnTo>
                  <a:lnTo>
                    <a:pt x="4283612" y="660532"/>
                  </a:lnTo>
                  <a:lnTo>
                    <a:pt x="4278139" y="707229"/>
                  </a:lnTo>
                  <a:lnTo>
                    <a:pt x="4269188" y="752823"/>
                  </a:lnTo>
                  <a:lnTo>
                    <a:pt x="4256900" y="797177"/>
                  </a:lnTo>
                  <a:lnTo>
                    <a:pt x="4241414" y="840148"/>
                  </a:lnTo>
                  <a:lnTo>
                    <a:pt x="4222869" y="881599"/>
                  </a:lnTo>
                  <a:lnTo>
                    <a:pt x="4201405" y="921389"/>
                  </a:lnTo>
                  <a:lnTo>
                    <a:pt x="4177163" y="959378"/>
                  </a:lnTo>
                  <a:lnTo>
                    <a:pt x="4150282" y="995426"/>
                  </a:lnTo>
                  <a:lnTo>
                    <a:pt x="4120902" y="1029394"/>
                  </a:lnTo>
                  <a:lnTo>
                    <a:pt x="4089162" y="1061142"/>
                  </a:lnTo>
                  <a:lnTo>
                    <a:pt x="4055203" y="1090529"/>
                  </a:lnTo>
                  <a:lnTo>
                    <a:pt x="4019163" y="1117417"/>
                  </a:lnTo>
                  <a:lnTo>
                    <a:pt x="3981184" y="1141666"/>
                  </a:lnTo>
                  <a:lnTo>
                    <a:pt x="3941404" y="1163134"/>
                  </a:lnTo>
                  <a:lnTo>
                    <a:pt x="3899964" y="1181684"/>
                  </a:lnTo>
                  <a:lnTo>
                    <a:pt x="3857003" y="1197174"/>
                  </a:lnTo>
                  <a:lnTo>
                    <a:pt x="3812660" y="1209465"/>
                  </a:lnTo>
                  <a:lnTo>
                    <a:pt x="3767077" y="1218418"/>
                  </a:lnTo>
                  <a:lnTo>
                    <a:pt x="3720392" y="1223892"/>
                  </a:lnTo>
                  <a:lnTo>
                    <a:pt x="3672746" y="1225748"/>
                  </a:lnTo>
                  <a:close/>
                </a:path>
              </a:pathLst>
            </a:custGeom>
            <a:solidFill>
              <a:srgbClr val="0C7B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36771" y="4383302"/>
              <a:ext cx="1433071" cy="1432576"/>
            </a:xfrm>
            <a:prstGeom prst="rect">
              <a:avLst/>
            </a:prstGeom>
          </p:spPr>
        </p:pic>
        <p:sp>
          <p:nvSpPr>
            <p:cNvPr id="54" name="object 14"/>
            <p:cNvSpPr/>
            <p:nvPr/>
          </p:nvSpPr>
          <p:spPr>
            <a:xfrm>
              <a:off x="12423719" y="4369994"/>
              <a:ext cx="1459230" cy="1459230"/>
            </a:xfrm>
            <a:custGeom>
              <a:avLst/>
              <a:gdLst/>
              <a:ahLst/>
              <a:cxnLst/>
              <a:rect l="l" t="t" r="r" b="b"/>
              <a:pathLst>
                <a:path w="1459230" h="1459229">
                  <a:moveTo>
                    <a:pt x="729587" y="1459171"/>
                  </a:moveTo>
                  <a:lnTo>
                    <a:pt x="681687" y="1457616"/>
                  </a:lnTo>
                  <a:lnTo>
                    <a:pt x="634604" y="1453016"/>
                  </a:lnTo>
                  <a:lnTo>
                    <a:pt x="588435" y="1445468"/>
                  </a:lnTo>
                  <a:lnTo>
                    <a:pt x="543276" y="1435069"/>
                  </a:lnTo>
                  <a:lnTo>
                    <a:pt x="499226" y="1421915"/>
                  </a:lnTo>
                  <a:lnTo>
                    <a:pt x="456379" y="1406104"/>
                  </a:lnTo>
                  <a:lnTo>
                    <a:pt x="414835" y="1387732"/>
                  </a:lnTo>
                  <a:lnTo>
                    <a:pt x="374688" y="1366896"/>
                  </a:lnTo>
                  <a:lnTo>
                    <a:pt x="336037" y="1343693"/>
                  </a:lnTo>
                  <a:lnTo>
                    <a:pt x="298977" y="1318220"/>
                  </a:lnTo>
                  <a:lnTo>
                    <a:pt x="263607" y="1290574"/>
                  </a:lnTo>
                  <a:lnTo>
                    <a:pt x="230022" y="1260852"/>
                  </a:lnTo>
                  <a:lnTo>
                    <a:pt x="198320" y="1229150"/>
                  </a:lnTo>
                  <a:lnTo>
                    <a:pt x="168597" y="1195566"/>
                  </a:lnTo>
                  <a:lnTo>
                    <a:pt x="140951" y="1160196"/>
                  </a:lnTo>
                  <a:lnTo>
                    <a:pt x="115478" y="1123137"/>
                  </a:lnTo>
                  <a:lnTo>
                    <a:pt x="92275" y="1084486"/>
                  </a:lnTo>
                  <a:lnTo>
                    <a:pt x="71418" y="1044292"/>
                  </a:lnTo>
                  <a:lnTo>
                    <a:pt x="53067" y="1002797"/>
                  </a:lnTo>
                  <a:lnTo>
                    <a:pt x="37255" y="959951"/>
                  </a:lnTo>
                  <a:lnTo>
                    <a:pt x="24102" y="915901"/>
                  </a:lnTo>
                  <a:lnTo>
                    <a:pt x="13702" y="870744"/>
                  </a:lnTo>
                  <a:lnTo>
                    <a:pt x="6154" y="824576"/>
                  </a:lnTo>
                  <a:lnTo>
                    <a:pt x="1554" y="777494"/>
                  </a:lnTo>
                  <a:lnTo>
                    <a:pt x="0" y="729595"/>
                  </a:lnTo>
                  <a:lnTo>
                    <a:pt x="1570" y="681535"/>
                  </a:lnTo>
                  <a:lnTo>
                    <a:pt x="6154" y="634613"/>
                  </a:lnTo>
                  <a:lnTo>
                    <a:pt x="13702" y="588444"/>
                  </a:lnTo>
                  <a:lnTo>
                    <a:pt x="24102" y="543286"/>
                  </a:lnTo>
                  <a:lnTo>
                    <a:pt x="37256" y="499235"/>
                  </a:lnTo>
                  <a:lnTo>
                    <a:pt x="53142" y="456220"/>
                  </a:lnTo>
                  <a:lnTo>
                    <a:pt x="71440" y="414843"/>
                  </a:lnTo>
                  <a:lnTo>
                    <a:pt x="92276" y="374696"/>
                  </a:lnTo>
                  <a:lnTo>
                    <a:pt x="115479" y="336044"/>
                  </a:lnTo>
                  <a:lnTo>
                    <a:pt x="140953" y="298984"/>
                  </a:lnTo>
                  <a:lnTo>
                    <a:pt x="168599" y="263613"/>
                  </a:lnTo>
                  <a:lnTo>
                    <a:pt x="198322" y="230028"/>
                  </a:lnTo>
                  <a:lnTo>
                    <a:pt x="230024" y="198325"/>
                  </a:lnTo>
                  <a:lnTo>
                    <a:pt x="263609" y="168602"/>
                  </a:lnTo>
                  <a:lnTo>
                    <a:pt x="298980" y="140955"/>
                  </a:lnTo>
                  <a:lnTo>
                    <a:pt x="336039" y="115481"/>
                  </a:lnTo>
                  <a:lnTo>
                    <a:pt x="374690" y="92278"/>
                  </a:lnTo>
                  <a:lnTo>
                    <a:pt x="414837" y="71441"/>
                  </a:lnTo>
                  <a:lnTo>
                    <a:pt x="456381" y="53069"/>
                  </a:lnTo>
                  <a:lnTo>
                    <a:pt x="499227" y="37257"/>
                  </a:lnTo>
                  <a:lnTo>
                    <a:pt x="543278" y="24102"/>
                  </a:lnTo>
                  <a:lnTo>
                    <a:pt x="588436" y="13703"/>
                  </a:lnTo>
                  <a:lnTo>
                    <a:pt x="634605" y="6154"/>
                  </a:lnTo>
                  <a:lnTo>
                    <a:pt x="681687" y="1554"/>
                  </a:lnTo>
                  <a:lnTo>
                    <a:pt x="729587" y="0"/>
                  </a:lnTo>
                  <a:lnTo>
                    <a:pt x="777487" y="1554"/>
                  </a:lnTo>
                  <a:lnTo>
                    <a:pt x="824570" y="6154"/>
                  </a:lnTo>
                  <a:lnTo>
                    <a:pt x="870739" y="13703"/>
                  </a:lnTo>
                  <a:lnTo>
                    <a:pt x="915897" y="24103"/>
                  </a:lnTo>
                  <a:lnTo>
                    <a:pt x="924262" y="26600"/>
                  </a:lnTo>
                  <a:lnTo>
                    <a:pt x="729587" y="26600"/>
                  </a:lnTo>
                  <a:lnTo>
                    <a:pt x="681527" y="28225"/>
                  </a:lnTo>
                  <a:lnTo>
                    <a:pt x="634326" y="33030"/>
                  </a:lnTo>
                  <a:lnTo>
                    <a:pt x="588089" y="40908"/>
                  </a:lnTo>
                  <a:lnTo>
                    <a:pt x="542921" y="51755"/>
                  </a:lnTo>
                  <a:lnTo>
                    <a:pt x="498928" y="65465"/>
                  </a:lnTo>
                  <a:lnTo>
                    <a:pt x="456215" y="81932"/>
                  </a:lnTo>
                  <a:lnTo>
                    <a:pt x="414888" y="101052"/>
                  </a:lnTo>
                  <a:lnTo>
                    <a:pt x="375052" y="122718"/>
                  </a:lnTo>
                  <a:lnTo>
                    <a:pt x="336814" y="146825"/>
                  </a:lnTo>
                  <a:lnTo>
                    <a:pt x="300277" y="173267"/>
                  </a:lnTo>
                  <a:lnTo>
                    <a:pt x="265549" y="201939"/>
                  </a:lnTo>
                  <a:lnTo>
                    <a:pt x="232733" y="232736"/>
                  </a:lnTo>
                  <a:lnTo>
                    <a:pt x="201937" y="265551"/>
                  </a:lnTo>
                  <a:lnTo>
                    <a:pt x="173265" y="300280"/>
                  </a:lnTo>
                  <a:lnTo>
                    <a:pt x="146823" y="336817"/>
                  </a:lnTo>
                  <a:lnTo>
                    <a:pt x="122717" y="375056"/>
                  </a:lnTo>
                  <a:lnTo>
                    <a:pt x="101051" y="414892"/>
                  </a:lnTo>
                  <a:lnTo>
                    <a:pt x="81867" y="456389"/>
                  </a:lnTo>
                  <a:lnTo>
                    <a:pt x="65465" y="498933"/>
                  </a:lnTo>
                  <a:lnTo>
                    <a:pt x="51755" y="542927"/>
                  </a:lnTo>
                  <a:lnTo>
                    <a:pt x="40908" y="588096"/>
                  </a:lnTo>
                  <a:lnTo>
                    <a:pt x="33030" y="634334"/>
                  </a:lnTo>
                  <a:lnTo>
                    <a:pt x="28220" y="681696"/>
                  </a:lnTo>
                  <a:lnTo>
                    <a:pt x="26600" y="729595"/>
                  </a:lnTo>
                  <a:lnTo>
                    <a:pt x="28225" y="777655"/>
                  </a:lnTo>
                  <a:lnTo>
                    <a:pt x="33030" y="824856"/>
                  </a:lnTo>
                  <a:lnTo>
                    <a:pt x="40908" y="871094"/>
                  </a:lnTo>
                  <a:lnTo>
                    <a:pt x="51755" y="916262"/>
                  </a:lnTo>
                  <a:lnTo>
                    <a:pt x="65465" y="960255"/>
                  </a:lnTo>
                  <a:lnTo>
                    <a:pt x="81932" y="1002968"/>
                  </a:lnTo>
                  <a:lnTo>
                    <a:pt x="101077" y="1044342"/>
                  </a:lnTo>
                  <a:lnTo>
                    <a:pt x="122717" y="1084130"/>
                  </a:lnTo>
                  <a:lnTo>
                    <a:pt x="146823" y="1122369"/>
                  </a:lnTo>
                  <a:lnTo>
                    <a:pt x="173265" y="1158905"/>
                  </a:lnTo>
                  <a:lnTo>
                    <a:pt x="201937" y="1193633"/>
                  </a:lnTo>
                  <a:lnTo>
                    <a:pt x="232733" y="1226448"/>
                  </a:lnTo>
                  <a:lnTo>
                    <a:pt x="265549" y="1257244"/>
                  </a:lnTo>
                  <a:lnTo>
                    <a:pt x="300277" y="1285916"/>
                  </a:lnTo>
                  <a:lnTo>
                    <a:pt x="336814" y="1312358"/>
                  </a:lnTo>
                  <a:lnTo>
                    <a:pt x="375052" y="1336464"/>
                  </a:lnTo>
                  <a:lnTo>
                    <a:pt x="414888" y="1358129"/>
                  </a:lnTo>
                  <a:lnTo>
                    <a:pt x="456215" y="1377248"/>
                  </a:lnTo>
                  <a:lnTo>
                    <a:pt x="498928" y="1393715"/>
                  </a:lnTo>
                  <a:lnTo>
                    <a:pt x="542921" y="1407425"/>
                  </a:lnTo>
                  <a:lnTo>
                    <a:pt x="588089" y="1418272"/>
                  </a:lnTo>
                  <a:lnTo>
                    <a:pt x="634326" y="1426150"/>
                  </a:lnTo>
                  <a:lnTo>
                    <a:pt x="681527" y="1430954"/>
                  </a:lnTo>
                  <a:lnTo>
                    <a:pt x="729587" y="1432579"/>
                  </a:lnTo>
                  <a:lnTo>
                    <a:pt x="924236" y="1432579"/>
                  </a:lnTo>
                  <a:lnTo>
                    <a:pt x="915897" y="1435069"/>
                  </a:lnTo>
                  <a:lnTo>
                    <a:pt x="870738" y="1445468"/>
                  </a:lnTo>
                  <a:lnTo>
                    <a:pt x="824569" y="1453016"/>
                  </a:lnTo>
                  <a:lnTo>
                    <a:pt x="777486" y="1457616"/>
                  </a:lnTo>
                  <a:lnTo>
                    <a:pt x="729587" y="1459171"/>
                  </a:lnTo>
                  <a:close/>
                </a:path>
                <a:path w="1459230" h="1459229">
                  <a:moveTo>
                    <a:pt x="924236" y="1432579"/>
                  </a:moveTo>
                  <a:lnTo>
                    <a:pt x="729587" y="1432579"/>
                  </a:lnTo>
                  <a:lnTo>
                    <a:pt x="777646" y="1430954"/>
                  </a:lnTo>
                  <a:lnTo>
                    <a:pt x="824847" y="1426150"/>
                  </a:lnTo>
                  <a:lnTo>
                    <a:pt x="871084" y="1418271"/>
                  </a:lnTo>
                  <a:lnTo>
                    <a:pt x="916252" y="1407424"/>
                  </a:lnTo>
                  <a:lnTo>
                    <a:pt x="960245" y="1393715"/>
                  </a:lnTo>
                  <a:lnTo>
                    <a:pt x="1002958" y="1377247"/>
                  </a:lnTo>
                  <a:lnTo>
                    <a:pt x="1044285" y="1358128"/>
                  </a:lnTo>
                  <a:lnTo>
                    <a:pt x="1084121" y="1336463"/>
                  </a:lnTo>
                  <a:lnTo>
                    <a:pt x="1122360" y="1312356"/>
                  </a:lnTo>
                  <a:lnTo>
                    <a:pt x="1158897" y="1285914"/>
                  </a:lnTo>
                  <a:lnTo>
                    <a:pt x="1193626" y="1257242"/>
                  </a:lnTo>
                  <a:lnTo>
                    <a:pt x="1226442" y="1226446"/>
                  </a:lnTo>
                  <a:lnTo>
                    <a:pt x="1257239" y="1193631"/>
                  </a:lnTo>
                  <a:lnTo>
                    <a:pt x="1285911" y="1158903"/>
                  </a:lnTo>
                  <a:lnTo>
                    <a:pt x="1312353" y="1122366"/>
                  </a:lnTo>
                  <a:lnTo>
                    <a:pt x="1336460" y="1084128"/>
                  </a:lnTo>
                  <a:lnTo>
                    <a:pt x="1358126" y="1044292"/>
                  </a:lnTo>
                  <a:lnTo>
                    <a:pt x="1377311" y="1002797"/>
                  </a:lnTo>
                  <a:lnTo>
                    <a:pt x="1393713" y="960255"/>
                  </a:lnTo>
                  <a:lnTo>
                    <a:pt x="1407423" y="916262"/>
                  </a:lnTo>
                  <a:lnTo>
                    <a:pt x="1418271" y="871094"/>
                  </a:lnTo>
                  <a:lnTo>
                    <a:pt x="1426149" y="824856"/>
                  </a:lnTo>
                  <a:lnTo>
                    <a:pt x="1430959" y="777494"/>
                  </a:lnTo>
                  <a:lnTo>
                    <a:pt x="1432579" y="729595"/>
                  </a:lnTo>
                  <a:lnTo>
                    <a:pt x="1430954" y="681535"/>
                  </a:lnTo>
                  <a:lnTo>
                    <a:pt x="1426149" y="634334"/>
                  </a:lnTo>
                  <a:lnTo>
                    <a:pt x="1418271" y="588096"/>
                  </a:lnTo>
                  <a:lnTo>
                    <a:pt x="1407424" y="542927"/>
                  </a:lnTo>
                  <a:lnTo>
                    <a:pt x="1393714" y="498933"/>
                  </a:lnTo>
                  <a:lnTo>
                    <a:pt x="1377246" y="456220"/>
                  </a:lnTo>
                  <a:lnTo>
                    <a:pt x="1358099" y="414843"/>
                  </a:lnTo>
                  <a:lnTo>
                    <a:pt x="1336460" y="375056"/>
                  </a:lnTo>
                  <a:lnTo>
                    <a:pt x="1312353" y="336817"/>
                  </a:lnTo>
                  <a:lnTo>
                    <a:pt x="1285911" y="300280"/>
                  </a:lnTo>
                  <a:lnTo>
                    <a:pt x="1257239" y="265551"/>
                  </a:lnTo>
                  <a:lnTo>
                    <a:pt x="1226442" y="232736"/>
                  </a:lnTo>
                  <a:lnTo>
                    <a:pt x="1193626" y="201939"/>
                  </a:lnTo>
                  <a:lnTo>
                    <a:pt x="1158897" y="173267"/>
                  </a:lnTo>
                  <a:lnTo>
                    <a:pt x="1122360" y="146825"/>
                  </a:lnTo>
                  <a:lnTo>
                    <a:pt x="1084121" y="122718"/>
                  </a:lnTo>
                  <a:lnTo>
                    <a:pt x="1044285" y="101052"/>
                  </a:lnTo>
                  <a:lnTo>
                    <a:pt x="1002958" y="81932"/>
                  </a:lnTo>
                  <a:lnTo>
                    <a:pt x="960245" y="65465"/>
                  </a:lnTo>
                  <a:lnTo>
                    <a:pt x="916252" y="51755"/>
                  </a:lnTo>
                  <a:lnTo>
                    <a:pt x="871084" y="40908"/>
                  </a:lnTo>
                  <a:lnTo>
                    <a:pt x="824847" y="33030"/>
                  </a:lnTo>
                  <a:lnTo>
                    <a:pt x="777646" y="28225"/>
                  </a:lnTo>
                  <a:lnTo>
                    <a:pt x="729587" y="26600"/>
                  </a:lnTo>
                  <a:lnTo>
                    <a:pt x="924262" y="26600"/>
                  </a:lnTo>
                  <a:lnTo>
                    <a:pt x="1002794" y="53069"/>
                  </a:lnTo>
                  <a:lnTo>
                    <a:pt x="1044339" y="71442"/>
                  </a:lnTo>
                  <a:lnTo>
                    <a:pt x="1084486" y="92278"/>
                  </a:lnTo>
                  <a:lnTo>
                    <a:pt x="1123137" y="115482"/>
                  </a:lnTo>
                  <a:lnTo>
                    <a:pt x="1160196" y="140956"/>
                  </a:lnTo>
                  <a:lnTo>
                    <a:pt x="1195567" y="168603"/>
                  </a:lnTo>
                  <a:lnTo>
                    <a:pt x="1229152" y="198326"/>
                  </a:lnTo>
                  <a:lnTo>
                    <a:pt x="1260854" y="230029"/>
                  </a:lnTo>
                  <a:lnTo>
                    <a:pt x="1290576" y="263614"/>
                  </a:lnTo>
                  <a:lnTo>
                    <a:pt x="1318223" y="298985"/>
                  </a:lnTo>
                  <a:lnTo>
                    <a:pt x="1343696" y="336045"/>
                  </a:lnTo>
                  <a:lnTo>
                    <a:pt x="1366898" y="374697"/>
                  </a:lnTo>
                  <a:lnTo>
                    <a:pt x="1387756" y="414892"/>
                  </a:lnTo>
                  <a:lnTo>
                    <a:pt x="1406107" y="456389"/>
                  </a:lnTo>
                  <a:lnTo>
                    <a:pt x="1421918" y="499235"/>
                  </a:lnTo>
                  <a:lnTo>
                    <a:pt x="1435072" y="543286"/>
                  </a:lnTo>
                  <a:lnTo>
                    <a:pt x="1445471" y="588444"/>
                  </a:lnTo>
                  <a:lnTo>
                    <a:pt x="1453019" y="634613"/>
                  </a:lnTo>
                  <a:lnTo>
                    <a:pt x="1457619" y="681696"/>
                  </a:lnTo>
                  <a:lnTo>
                    <a:pt x="1459174" y="729595"/>
                  </a:lnTo>
                  <a:lnTo>
                    <a:pt x="1457603" y="777655"/>
                  </a:lnTo>
                  <a:lnTo>
                    <a:pt x="1453019" y="824576"/>
                  </a:lnTo>
                  <a:lnTo>
                    <a:pt x="1445471" y="870744"/>
                  </a:lnTo>
                  <a:lnTo>
                    <a:pt x="1435072" y="915901"/>
                  </a:lnTo>
                  <a:lnTo>
                    <a:pt x="1421918" y="959951"/>
                  </a:lnTo>
                  <a:lnTo>
                    <a:pt x="1406031" y="1002968"/>
                  </a:lnTo>
                  <a:lnTo>
                    <a:pt x="1387734" y="1044342"/>
                  </a:lnTo>
                  <a:lnTo>
                    <a:pt x="1366898" y="1084488"/>
                  </a:lnTo>
                  <a:lnTo>
                    <a:pt x="1343695" y="1123138"/>
                  </a:lnTo>
                  <a:lnTo>
                    <a:pt x="1318222" y="1160197"/>
                  </a:lnTo>
                  <a:lnTo>
                    <a:pt x="1290575" y="1195567"/>
                  </a:lnTo>
                  <a:lnTo>
                    <a:pt x="1260853" y="1229151"/>
                  </a:lnTo>
                  <a:lnTo>
                    <a:pt x="1229150" y="1260853"/>
                  </a:lnTo>
                  <a:lnTo>
                    <a:pt x="1195566" y="1290575"/>
                  </a:lnTo>
                  <a:lnTo>
                    <a:pt x="1160195" y="1318221"/>
                  </a:lnTo>
                  <a:lnTo>
                    <a:pt x="1123136" y="1343694"/>
                  </a:lnTo>
                  <a:lnTo>
                    <a:pt x="1084484" y="1366897"/>
                  </a:lnTo>
                  <a:lnTo>
                    <a:pt x="1044338" y="1387732"/>
                  </a:lnTo>
                  <a:lnTo>
                    <a:pt x="1002793" y="1406104"/>
                  </a:lnTo>
                  <a:lnTo>
                    <a:pt x="959947" y="1421915"/>
                  </a:lnTo>
                  <a:lnTo>
                    <a:pt x="924236" y="1432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32"/>
          <p:cNvSpPr txBox="1"/>
          <p:nvPr/>
        </p:nvSpPr>
        <p:spPr>
          <a:xfrm>
            <a:off x="15834360" y="9358342"/>
            <a:ext cx="2453640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600" spc="75" dirty="0">
                <a:solidFill>
                  <a:srgbClr val="FFFFFF"/>
                </a:solidFill>
                <a:latin typeface="Tahoma"/>
                <a:cs typeface="Tahoma"/>
              </a:rPr>
              <a:t>СмолМИЛОСЕРДИЕ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5" name="object 38"/>
          <p:cNvGrpSpPr/>
          <p:nvPr/>
        </p:nvGrpSpPr>
        <p:grpSpPr>
          <a:xfrm>
            <a:off x="15430544" y="0"/>
            <a:ext cx="2357454" cy="2286016"/>
            <a:chOff x="1416785" y="3083996"/>
            <a:chExt cx="2952750" cy="2952750"/>
          </a:xfrm>
        </p:grpSpPr>
        <p:sp>
          <p:nvSpPr>
            <p:cNvPr id="46" name="object 39"/>
            <p:cNvSpPr/>
            <p:nvPr/>
          </p:nvSpPr>
          <p:spPr>
            <a:xfrm>
              <a:off x="1416785" y="3083996"/>
              <a:ext cx="2952750" cy="2952750"/>
            </a:xfrm>
            <a:custGeom>
              <a:avLst/>
              <a:gdLst/>
              <a:ahLst/>
              <a:cxnLst/>
              <a:rect l="l" t="t" r="r" b="b"/>
              <a:pathLst>
                <a:path w="2952750" h="2952750">
                  <a:moveTo>
                    <a:pt x="1476374" y="2952749"/>
                  </a:moveTo>
                  <a:lnTo>
                    <a:pt x="1422034" y="2951749"/>
                  </a:lnTo>
                  <a:lnTo>
                    <a:pt x="1367765" y="2948749"/>
                  </a:lnTo>
                  <a:lnTo>
                    <a:pt x="1313644" y="2943754"/>
                  </a:lnTo>
                  <a:lnTo>
                    <a:pt x="1259745" y="2936769"/>
                  </a:lnTo>
                  <a:lnTo>
                    <a:pt x="1206140" y="2927806"/>
                  </a:lnTo>
                  <a:lnTo>
                    <a:pt x="1152898" y="2916876"/>
                  </a:lnTo>
                  <a:lnTo>
                    <a:pt x="1100095" y="2903993"/>
                  </a:lnTo>
                  <a:lnTo>
                    <a:pt x="1047805" y="2889177"/>
                  </a:lnTo>
                  <a:lnTo>
                    <a:pt x="996096" y="2872445"/>
                  </a:lnTo>
                  <a:lnTo>
                    <a:pt x="945034" y="2853821"/>
                  </a:lnTo>
                  <a:lnTo>
                    <a:pt x="894693" y="2833330"/>
                  </a:lnTo>
                  <a:lnTo>
                    <a:pt x="845143" y="2811001"/>
                  </a:lnTo>
                  <a:lnTo>
                    <a:pt x="796448" y="2786864"/>
                  </a:lnTo>
                  <a:lnTo>
                    <a:pt x="748672" y="2760949"/>
                  </a:lnTo>
                  <a:lnTo>
                    <a:pt x="701882" y="2733293"/>
                  </a:lnTo>
                  <a:lnTo>
                    <a:pt x="656144" y="2703935"/>
                  </a:lnTo>
                  <a:lnTo>
                    <a:pt x="611518" y="2672913"/>
                  </a:lnTo>
                  <a:lnTo>
                    <a:pt x="568062" y="2640269"/>
                  </a:lnTo>
                  <a:lnTo>
                    <a:pt x="525836" y="2606047"/>
                  </a:lnTo>
                  <a:lnTo>
                    <a:pt x="484901" y="2570296"/>
                  </a:lnTo>
                  <a:lnTo>
                    <a:pt x="445310" y="2533062"/>
                  </a:lnTo>
                  <a:lnTo>
                    <a:pt x="407114" y="2494395"/>
                  </a:lnTo>
                  <a:lnTo>
                    <a:pt x="370367" y="2454347"/>
                  </a:lnTo>
                  <a:lnTo>
                    <a:pt x="335121" y="2412976"/>
                  </a:lnTo>
                  <a:lnTo>
                    <a:pt x="301422" y="2370336"/>
                  </a:lnTo>
                  <a:lnTo>
                    <a:pt x="269313" y="2326483"/>
                  </a:lnTo>
                  <a:lnTo>
                    <a:pt x="238840" y="2281477"/>
                  </a:lnTo>
                  <a:lnTo>
                    <a:pt x="210045" y="2235382"/>
                  </a:lnTo>
                  <a:lnTo>
                    <a:pt x="182967" y="2188259"/>
                  </a:lnTo>
                  <a:lnTo>
                    <a:pt x="157640" y="2140169"/>
                  </a:lnTo>
                  <a:lnTo>
                    <a:pt x="134101" y="2091179"/>
                  </a:lnTo>
                  <a:lnTo>
                    <a:pt x="112382" y="2041358"/>
                  </a:lnTo>
                  <a:lnTo>
                    <a:pt x="92511" y="1990772"/>
                  </a:lnTo>
                  <a:lnTo>
                    <a:pt x="74515" y="1939486"/>
                  </a:lnTo>
                  <a:lnTo>
                    <a:pt x="58418" y="1887572"/>
                  </a:lnTo>
                  <a:lnTo>
                    <a:pt x="44244" y="1835104"/>
                  </a:lnTo>
                  <a:lnTo>
                    <a:pt x="32011" y="1782149"/>
                  </a:lnTo>
                  <a:lnTo>
                    <a:pt x="21735" y="1728778"/>
                  </a:lnTo>
                  <a:lnTo>
                    <a:pt x="13430" y="1675065"/>
                  </a:lnTo>
                  <a:lnTo>
                    <a:pt x="7109" y="1621084"/>
                  </a:lnTo>
                  <a:lnTo>
                    <a:pt x="2778" y="1566908"/>
                  </a:lnTo>
                  <a:lnTo>
                    <a:pt x="444" y="1512606"/>
                  </a:lnTo>
                  <a:lnTo>
                    <a:pt x="0" y="1476374"/>
                  </a:lnTo>
                  <a:lnTo>
                    <a:pt x="111" y="1458256"/>
                  </a:lnTo>
                  <a:lnTo>
                    <a:pt x="1778" y="1403932"/>
                  </a:lnTo>
                  <a:lnTo>
                    <a:pt x="5443" y="1349707"/>
                  </a:lnTo>
                  <a:lnTo>
                    <a:pt x="11102" y="1295650"/>
                  </a:lnTo>
                  <a:lnTo>
                    <a:pt x="18747" y="1241839"/>
                  </a:lnTo>
                  <a:lnTo>
                    <a:pt x="28368" y="1188348"/>
                  </a:lnTo>
                  <a:lnTo>
                    <a:pt x="39950" y="1135247"/>
                  </a:lnTo>
                  <a:lnTo>
                    <a:pt x="53480" y="1082606"/>
                  </a:lnTo>
                  <a:lnTo>
                    <a:pt x="68938" y="1030499"/>
                  </a:lnTo>
                  <a:lnTo>
                    <a:pt x="86302" y="978999"/>
                  </a:lnTo>
                  <a:lnTo>
                    <a:pt x="105551" y="928172"/>
                  </a:lnTo>
                  <a:lnTo>
                    <a:pt x="126658" y="878086"/>
                  </a:lnTo>
                  <a:lnTo>
                    <a:pt x="149595" y="828811"/>
                  </a:lnTo>
                  <a:lnTo>
                    <a:pt x="174328" y="780416"/>
                  </a:lnTo>
                  <a:lnTo>
                    <a:pt x="200826" y="732964"/>
                  </a:lnTo>
                  <a:lnTo>
                    <a:pt x="229054" y="686517"/>
                  </a:lnTo>
                  <a:lnTo>
                    <a:pt x="258972" y="641141"/>
                  </a:lnTo>
                  <a:lnTo>
                    <a:pt x="290539" y="596899"/>
                  </a:lnTo>
                  <a:lnTo>
                    <a:pt x="323713" y="553849"/>
                  </a:lnTo>
                  <a:lnTo>
                    <a:pt x="358450" y="512046"/>
                  </a:lnTo>
                  <a:lnTo>
                    <a:pt x="394703" y="471551"/>
                  </a:lnTo>
                  <a:lnTo>
                    <a:pt x="432420" y="432420"/>
                  </a:lnTo>
                  <a:lnTo>
                    <a:pt x="471551" y="394703"/>
                  </a:lnTo>
                  <a:lnTo>
                    <a:pt x="512046" y="358450"/>
                  </a:lnTo>
                  <a:lnTo>
                    <a:pt x="553848" y="323713"/>
                  </a:lnTo>
                  <a:lnTo>
                    <a:pt x="596899" y="290539"/>
                  </a:lnTo>
                  <a:lnTo>
                    <a:pt x="641141" y="258972"/>
                  </a:lnTo>
                  <a:lnTo>
                    <a:pt x="686517" y="229054"/>
                  </a:lnTo>
                  <a:lnTo>
                    <a:pt x="732964" y="200826"/>
                  </a:lnTo>
                  <a:lnTo>
                    <a:pt x="780416" y="174328"/>
                  </a:lnTo>
                  <a:lnTo>
                    <a:pt x="828811" y="149595"/>
                  </a:lnTo>
                  <a:lnTo>
                    <a:pt x="878086" y="126658"/>
                  </a:lnTo>
                  <a:lnTo>
                    <a:pt x="928172" y="105551"/>
                  </a:lnTo>
                  <a:lnTo>
                    <a:pt x="978999" y="86302"/>
                  </a:lnTo>
                  <a:lnTo>
                    <a:pt x="1030499" y="68938"/>
                  </a:lnTo>
                  <a:lnTo>
                    <a:pt x="1082606" y="53480"/>
                  </a:lnTo>
                  <a:lnTo>
                    <a:pt x="1135247" y="39950"/>
                  </a:lnTo>
                  <a:lnTo>
                    <a:pt x="1188348" y="28368"/>
                  </a:lnTo>
                  <a:lnTo>
                    <a:pt x="1241839" y="18748"/>
                  </a:lnTo>
                  <a:lnTo>
                    <a:pt x="1295650" y="11102"/>
                  </a:lnTo>
                  <a:lnTo>
                    <a:pt x="1349707" y="5443"/>
                  </a:lnTo>
                  <a:lnTo>
                    <a:pt x="1403932" y="1778"/>
                  </a:lnTo>
                  <a:lnTo>
                    <a:pt x="1458256" y="111"/>
                  </a:lnTo>
                  <a:lnTo>
                    <a:pt x="1476374" y="0"/>
                  </a:lnTo>
                  <a:lnTo>
                    <a:pt x="1494493" y="111"/>
                  </a:lnTo>
                  <a:lnTo>
                    <a:pt x="1548817" y="1778"/>
                  </a:lnTo>
                  <a:lnTo>
                    <a:pt x="1603042" y="5443"/>
                  </a:lnTo>
                  <a:lnTo>
                    <a:pt x="1657098" y="11102"/>
                  </a:lnTo>
                  <a:lnTo>
                    <a:pt x="1710910" y="18748"/>
                  </a:lnTo>
                  <a:lnTo>
                    <a:pt x="1764401" y="28368"/>
                  </a:lnTo>
                  <a:lnTo>
                    <a:pt x="1817501" y="39950"/>
                  </a:lnTo>
                  <a:lnTo>
                    <a:pt x="1870142" y="53480"/>
                  </a:lnTo>
                  <a:lnTo>
                    <a:pt x="1922250" y="68938"/>
                  </a:lnTo>
                  <a:lnTo>
                    <a:pt x="1973750" y="86302"/>
                  </a:lnTo>
                  <a:lnTo>
                    <a:pt x="2024576" y="105551"/>
                  </a:lnTo>
                  <a:lnTo>
                    <a:pt x="2074662" y="126658"/>
                  </a:lnTo>
                  <a:lnTo>
                    <a:pt x="2123938" y="149595"/>
                  </a:lnTo>
                  <a:lnTo>
                    <a:pt x="2172333" y="174328"/>
                  </a:lnTo>
                  <a:lnTo>
                    <a:pt x="2219785" y="200826"/>
                  </a:lnTo>
                  <a:lnTo>
                    <a:pt x="2266232" y="229054"/>
                  </a:lnTo>
                  <a:lnTo>
                    <a:pt x="2311607" y="258972"/>
                  </a:lnTo>
                  <a:lnTo>
                    <a:pt x="2355850" y="290539"/>
                  </a:lnTo>
                  <a:lnTo>
                    <a:pt x="2398900" y="323713"/>
                  </a:lnTo>
                  <a:lnTo>
                    <a:pt x="2440702" y="358450"/>
                  </a:lnTo>
                  <a:lnTo>
                    <a:pt x="2481198" y="394703"/>
                  </a:lnTo>
                  <a:lnTo>
                    <a:pt x="2520329" y="432420"/>
                  </a:lnTo>
                  <a:lnTo>
                    <a:pt x="2558046" y="471551"/>
                  </a:lnTo>
                  <a:lnTo>
                    <a:pt x="2594298" y="512046"/>
                  </a:lnTo>
                  <a:lnTo>
                    <a:pt x="2629036" y="553849"/>
                  </a:lnTo>
                  <a:lnTo>
                    <a:pt x="2662210" y="596899"/>
                  </a:lnTo>
                  <a:lnTo>
                    <a:pt x="2693776" y="641141"/>
                  </a:lnTo>
                  <a:lnTo>
                    <a:pt x="2723695" y="686517"/>
                  </a:lnTo>
                  <a:lnTo>
                    <a:pt x="2751923" y="732964"/>
                  </a:lnTo>
                  <a:lnTo>
                    <a:pt x="2778420" y="780416"/>
                  </a:lnTo>
                  <a:lnTo>
                    <a:pt x="2803154" y="828811"/>
                  </a:lnTo>
                  <a:lnTo>
                    <a:pt x="2826090" y="878086"/>
                  </a:lnTo>
                  <a:lnTo>
                    <a:pt x="2847197" y="928172"/>
                  </a:lnTo>
                  <a:lnTo>
                    <a:pt x="2866446" y="978999"/>
                  </a:lnTo>
                  <a:lnTo>
                    <a:pt x="2883811" y="1030499"/>
                  </a:lnTo>
                  <a:lnTo>
                    <a:pt x="2899269" y="1082606"/>
                  </a:lnTo>
                  <a:lnTo>
                    <a:pt x="2912799" y="1135247"/>
                  </a:lnTo>
                  <a:lnTo>
                    <a:pt x="2924381" y="1188348"/>
                  </a:lnTo>
                  <a:lnTo>
                    <a:pt x="2934001" y="1241839"/>
                  </a:lnTo>
                  <a:lnTo>
                    <a:pt x="2941646" y="1295650"/>
                  </a:lnTo>
                  <a:lnTo>
                    <a:pt x="2947306" y="1349707"/>
                  </a:lnTo>
                  <a:lnTo>
                    <a:pt x="2950971" y="1403932"/>
                  </a:lnTo>
                  <a:lnTo>
                    <a:pt x="2952638" y="1458256"/>
                  </a:lnTo>
                  <a:lnTo>
                    <a:pt x="2952749" y="1476374"/>
                  </a:lnTo>
                  <a:lnTo>
                    <a:pt x="2952638" y="1494493"/>
                  </a:lnTo>
                  <a:lnTo>
                    <a:pt x="2950971" y="1548817"/>
                  </a:lnTo>
                  <a:lnTo>
                    <a:pt x="2947305" y="1603042"/>
                  </a:lnTo>
                  <a:lnTo>
                    <a:pt x="2941646" y="1657099"/>
                  </a:lnTo>
                  <a:lnTo>
                    <a:pt x="2934001" y="1710910"/>
                  </a:lnTo>
                  <a:lnTo>
                    <a:pt x="2924381" y="1764401"/>
                  </a:lnTo>
                  <a:lnTo>
                    <a:pt x="2912799" y="1817501"/>
                  </a:lnTo>
                  <a:lnTo>
                    <a:pt x="2899269" y="1870142"/>
                  </a:lnTo>
                  <a:lnTo>
                    <a:pt x="2883811" y="1922250"/>
                  </a:lnTo>
                  <a:lnTo>
                    <a:pt x="2866446" y="1973750"/>
                  </a:lnTo>
                  <a:lnTo>
                    <a:pt x="2847197" y="2024576"/>
                  </a:lnTo>
                  <a:lnTo>
                    <a:pt x="2826090" y="2074662"/>
                  </a:lnTo>
                  <a:lnTo>
                    <a:pt x="2803154" y="2123937"/>
                  </a:lnTo>
                  <a:lnTo>
                    <a:pt x="2778420" y="2172332"/>
                  </a:lnTo>
                  <a:lnTo>
                    <a:pt x="2751923" y="2219784"/>
                  </a:lnTo>
                  <a:lnTo>
                    <a:pt x="2723695" y="2266231"/>
                  </a:lnTo>
                  <a:lnTo>
                    <a:pt x="2693776" y="2311608"/>
                  </a:lnTo>
                  <a:lnTo>
                    <a:pt x="2662209" y="2355850"/>
                  </a:lnTo>
                  <a:lnTo>
                    <a:pt x="2629036" y="2398900"/>
                  </a:lnTo>
                  <a:lnTo>
                    <a:pt x="2594298" y="2440702"/>
                  </a:lnTo>
                  <a:lnTo>
                    <a:pt x="2558046" y="2481198"/>
                  </a:lnTo>
                  <a:lnTo>
                    <a:pt x="2520329" y="2520329"/>
                  </a:lnTo>
                  <a:lnTo>
                    <a:pt x="2481198" y="2558046"/>
                  </a:lnTo>
                  <a:lnTo>
                    <a:pt x="2440702" y="2594299"/>
                  </a:lnTo>
                  <a:lnTo>
                    <a:pt x="2398900" y="2629036"/>
                  </a:lnTo>
                  <a:lnTo>
                    <a:pt x="2355850" y="2662209"/>
                  </a:lnTo>
                  <a:lnTo>
                    <a:pt x="2311607" y="2693776"/>
                  </a:lnTo>
                  <a:lnTo>
                    <a:pt x="2266231" y="2723695"/>
                  </a:lnTo>
                  <a:lnTo>
                    <a:pt x="2219784" y="2751922"/>
                  </a:lnTo>
                  <a:lnTo>
                    <a:pt x="2172333" y="2778420"/>
                  </a:lnTo>
                  <a:lnTo>
                    <a:pt x="2123937" y="2803154"/>
                  </a:lnTo>
                  <a:lnTo>
                    <a:pt x="2074662" y="2826090"/>
                  </a:lnTo>
                  <a:lnTo>
                    <a:pt x="2024576" y="2847197"/>
                  </a:lnTo>
                  <a:lnTo>
                    <a:pt x="1973750" y="2866446"/>
                  </a:lnTo>
                  <a:lnTo>
                    <a:pt x="1922249" y="2883811"/>
                  </a:lnTo>
                  <a:lnTo>
                    <a:pt x="1870142" y="2899269"/>
                  </a:lnTo>
                  <a:lnTo>
                    <a:pt x="1817501" y="2912798"/>
                  </a:lnTo>
                  <a:lnTo>
                    <a:pt x="1764401" y="2924381"/>
                  </a:lnTo>
                  <a:lnTo>
                    <a:pt x="1710910" y="2934001"/>
                  </a:lnTo>
                  <a:lnTo>
                    <a:pt x="1657098" y="2941646"/>
                  </a:lnTo>
                  <a:lnTo>
                    <a:pt x="1603042" y="2947305"/>
                  </a:lnTo>
                  <a:lnTo>
                    <a:pt x="1548817" y="2950971"/>
                  </a:lnTo>
                  <a:lnTo>
                    <a:pt x="1494493" y="2952638"/>
                  </a:lnTo>
                  <a:lnTo>
                    <a:pt x="1476374" y="2952749"/>
                  </a:lnTo>
                  <a:close/>
                </a:path>
              </a:pathLst>
            </a:custGeom>
            <a:solidFill>
              <a:srgbClr val="3D49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0"/>
            <p:cNvSpPr/>
            <p:nvPr/>
          </p:nvSpPr>
          <p:spPr>
            <a:xfrm>
              <a:off x="1663051" y="3330262"/>
              <a:ext cx="2162175" cy="2162175"/>
            </a:xfrm>
            <a:custGeom>
              <a:avLst/>
              <a:gdLst/>
              <a:ahLst/>
              <a:cxnLst/>
              <a:rect l="l" t="t" r="r" b="b"/>
              <a:pathLst>
                <a:path w="2162175" h="2162175">
                  <a:moveTo>
                    <a:pt x="1081087" y="2162174"/>
                  </a:moveTo>
                  <a:lnTo>
                    <a:pt x="1032931" y="2161121"/>
                  </a:lnTo>
                  <a:lnTo>
                    <a:pt x="985315" y="2157990"/>
                  </a:lnTo>
                  <a:lnTo>
                    <a:pt x="938282" y="2152826"/>
                  </a:lnTo>
                  <a:lnTo>
                    <a:pt x="891876" y="2145672"/>
                  </a:lnTo>
                  <a:lnTo>
                    <a:pt x="846141" y="2136573"/>
                  </a:lnTo>
                  <a:lnTo>
                    <a:pt x="801122" y="2125572"/>
                  </a:lnTo>
                  <a:lnTo>
                    <a:pt x="756861" y="2112714"/>
                  </a:lnTo>
                  <a:lnTo>
                    <a:pt x="713404" y="2098041"/>
                  </a:lnTo>
                  <a:lnTo>
                    <a:pt x="670794" y="2081599"/>
                  </a:lnTo>
                  <a:lnTo>
                    <a:pt x="629075" y="2063431"/>
                  </a:lnTo>
                  <a:lnTo>
                    <a:pt x="588290" y="2043581"/>
                  </a:lnTo>
                  <a:lnTo>
                    <a:pt x="548485" y="2022093"/>
                  </a:lnTo>
                  <a:lnTo>
                    <a:pt x="509702" y="1999011"/>
                  </a:lnTo>
                  <a:lnTo>
                    <a:pt x="471986" y="1974379"/>
                  </a:lnTo>
                  <a:lnTo>
                    <a:pt x="435381" y="1948241"/>
                  </a:lnTo>
                  <a:lnTo>
                    <a:pt x="399930" y="1920641"/>
                  </a:lnTo>
                  <a:lnTo>
                    <a:pt x="365678" y="1891622"/>
                  </a:lnTo>
                  <a:lnTo>
                    <a:pt x="332668" y="1861229"/>
                  </a:lnTo>
                  <a:lnTo>
                    <a:pt x="300945" y="1829506"/>
                  </a:lnTo>
                  <a:lnTo>
                    <a:pt x="270552" y="1796496"/>
                  </a:lnTo>
                  <a:lnTo>
                    <a:pt x="241533" y="1762244"/>
                  </a:lnTo>
                  <a:lnTo>
                    <a:pt x="213933" y="1726793"/>
                  </a:lnTo>
                  <a:lnTo>
                    <a:pt x="187795" y="1690188"/>
                  </a:lnTo>
                  <a:lnTo>
                    <a:pt x="163163" y="1652472"/>
                  </a:lnTo>
                  <a:lnTo>
                    <a:pt x="140081" y="1613689"/>
                  </a:lnTo>
                  <a:lnTo>
                    <a:pt x="118593" y="1573884"/>
                  </a:lnTo>
                  <a:lnTo>
                    <a:pt x="98743" y="1533099"/>
                  </a:lnTo>
                  <a:lnTo>
                    <a:pt x="80575" y="1491380"/>
                  </a:lnTo>
                  <a:lnTo>
                    <a:pt x="64133" y="1448770"/>
                  </a:lnTo>
                  <a:lnTo>
                    <a:pt x="49460" y="1405313"/>
                  </a:lnTo>
                  <a:lnTo>
                    <a:pt x="36602" y="1361052"/>
                  </a:lnTo>
                  <a:lnTo>
                    <a:pt x="25601" y="1316033"/>
                  </a:lnTo>
                  <a:lnTo>
                    <a:pt x="16502" y="1270298"/>
                  </a:lnTo>
                  <a:lnTo>
                    <a:pt x="9348" y="1223892"/>
                  </a:lnTo>
                  <a:lnTo>
                    <a:pt x="4184" y="1176859"/>
                  </a:lnTo>
                  <a:lnTo>
                    <a:pt x="1053" y="1129243"/>
                  </a:lnTo>
                  <a:lnTo>
                    <a:pt x="0" y="1081087"/>
                  </a:lnTo>
                  <a:lnTo>
                    <a:pt x="1053" y="1032931"/>
                  </a:lnTo>
                  <a:lnTo>
                    <a:pt x="4184" y="985315"/>
                  </a:lnTo>
                  <a:lnTo>
                    <a:pt x="9348" y="938282"/>
                  </a:lnTo>
                  <a:lnTo>
                    <a:pt x="16502" y="891876"/>
                  </a:lnTo>
                  <a:lnTo>
                    <a:pt x="25601" y="846141"/>
                  </a:lnTo>
                  <a:lnTo>
                    <a:pt x="36602" y="801122"/>
                  </a:lnTo>
                  <a:lnTo>
                    <a:pt x="49460" y="756861"/>
                  </a:lnTo>
                  <a:lnTo>
                    <a:pt x="64133" y="713404"/>
                  </a:lnTo>
                  <a:lnTo>
                    <a:pt x="80575" y="670794"/>
                  </a:lnTo>
                  <a:lnTo>
                    <a:pt x="98743" y="629075"/>
                  </a:lnTo>
                  <a:lnTo>
                    <a:pt x="118593" y="588290"/>
                  </a:lnTo>
                  <a:lnTo>
                    <a:pt x="140081" y="548485"/>
                  </a:lnTo>
                  <a:lnTo>
                    <a:pt x="163163" y="509702"/>
                  </a:lnTo>
                  <a:lnTo>
                    <a:pt x="187795" y="471986"/>
                  </a:lnTo>
                  <a:lnTo>
                    <a:pt x="213933" y="435381"/>
                  </a:lnTo>
                  <a:lnTo>
                    <a:pt x="241533" y="399930"/>
                  </a:lnTo>
                  <a:lnTo>
                    <a:pt x="270552" y="365678"/>
                  </a:lnTo>
                  <a:lnTo>
                    <a:pt x="300945" y="332668"/>
                  </a:lnTo>
                  <a:lnTo>
                    <a:pt x="332668" y="300945"/>
                  </a:lnTo>
                  <a:lnTo>
                    <a:pt x="365678" y="270552"/>
                  </a:lnTo>
                  <a:lnTo>
                    <a:pt x="399930" y="241533"/>
                  </a:lnTo>
                  <a:lnTo>
                    <a:pt x="435381" y="213933"/>
                  </a:lnTo>
                  <a:lnTo>
                    <a:pt x="471986" y="187795"/>
                  </a:lnTo>
                  <a:lnTo>
                    <a:pt x="509702" y="163163"/>
                  </a:lnTo>
                  <a:lnTo>
                    <a:pt x="548485" y="140081"/>
                  </a:lnTo>
                  <a:lnTo>
                    <a:pt x="588290" y="118593"/>
                  </a:lnTo>
                  <a:lnTo>
                    <a:pt x="629075" y="98743"/>
                  </a:lnTo>
                  <a:lnTo>
                    <a:pt x="670794" y="80575"/>
                  </a:lnTo>
                  <a:lnTo>
                    <a:pt x="713404" y="64133"/>
                  </a:lnTo>
                  <a:lnTo>
                    <a:pt x="756861" y="49460"/>
                  </a:lnTo>
                  <a:lnTo>
                    <a:pt x="801122" y="36602"/>
                  </a:lnTo>
                  <a:lnTo>
                    <a:pt x="846141" y="25601"/>
                  </a:lnTo>
                  <a:lnTo>
                    <a:pt x="891876" y="16502"/>
                  </a:lnTo>
                  <a:lnTo>
                    <a:pt x="938282" y="9348"/>
                  </a:lnTo>
                  <a:lnTo>
                    <a:pt x="985315" y="4184"/>
                  </a:lnTo>
                  <a:lnTo>
                    <a:pt x="1032931" y="1053"/>
                  </a:lnTo>
                  <a:lnTo>
                    <a:pt x="1081087" y="0"/>
                  </a:lnTo>
                  <a:lnTo>
                    <a:pt x="1129243" y="1053"/>
                  </a:lnTo>
                  <a:lnTo>
                    <a:pt x="1176859" y="4184"/>
                  </a:lnTo>
                  <a:lnTo>
                    <a:pt x="1223892" y="9348"/>
                  </a:lnTo>
                  <a:lnTo>
                    <a:pt x="1270298" y="16502"/>
                  </a:lnTo>
                  <a:lnTo>
                    <a:pt x="1316033" y="25601"/>
                  </a:lnTo>
                  <a:lnTo>
                    <a:pt x="1361052" y="36602"/>
                  </a:lnTo>
                  <a:lnTo>
                    <a:pt x="1405313" y="49460"/>
                  </a:lnTo>
                  <a:lnTo>
                    <a:pt x="1448770" y="64133"/>
                  </a:lnTo>
                  <a:lnTo>
                    <a:pt x="1491380" y="80575"/>
                  </a:lnTo>
                  <a:lnTo>
                    <a:pt x="1533099" y="98743"/>
                  </a:lnTo>
                  <a:lnTo>
                    <a:pt x="1573884" y="118593"/>
                  </a:lnTo>
                  <a:lnTo>
                    <a:pt x="1613689" y="140081"/>
                  </a:lnTo>
                  <a:lnTo>
                    <a:pt x="1652472" y="163163"/>
                  </a:lnTo>
                  <a:lnTo>
                    <a:pt x="1690188" y="187795"/>
                  </a:lnTo>
                  <a:lnTo>
                    <a:pt x="1726793" y="213933"/>
                  </a:lnTo>
                  <a:lnTo>
                    <a:pt x="1762244" y="241533"/>
                  </a:lnTo>
                  <a:lnTo>
                    <a:pt x="1796496" y="270552"/>
                  </a:lnTo>
                  <a:lnTo>
                    <a:pt x="1829506" y="300945"/>
                  </a:lnTo>
                  <a:lnTo>
                    <a:pt x="1861229" y="332668"/>
                  </a:lnTo>
                  <a:lnTo>
                    <a:pt x="1891622" y="365678"/>
                  </a:lnTo>
                  <a:lnTo>
                    <a:pt x="1920641" y="399930"/>
                  </a:lnTo>
                  <a:lnTo>
                    <a:pt x="1948241" y="435381"/>
                  </a:lnTo>
                  <a:lnTo>
                    <a:pt x="1974379" y="471986"/>
                  </a:lnTo>
                  <a:lnTo>
                    <a:pt x="1999011" y="509702"/>
                  </a:lnTo>
                  <a:lnTo>
                    <a:pt x="2022093" y="548485"/>
                  </a:lnTo>
                  <a:lnTo>
                    <a:pt x="2043581" y="588290"/>
                  </a:lnTo>
                  <a:lnTo>
                    <a:pt x="2063431" y="629075"/>
                  </a:lnTo>
                  <a:lnTo>
                    <a:pt x="2081599" y="670794"/>
                  </a:lnTo>
                  <a:lnTo>
                    <a:pt x="2098041" y="713404"/>
                  </a:lnTo>
                  <a:lnTo>
                    <a:pt x="2112714" y="756861"/>
                  </a:lnTo>
                  <a:lnTo>
                    <a:pt x="2125572" y="801122"/>
                  </a:lnTo>
                  <a:lnTo>
                    <a:pt x="2136573" y="846141"/>
                  </a:lnTo>
                  <a:lnTo>
                    <a:pt x="2145672" y="891876"/>
                  </a:lnTo>
                  <a:lnTo>
                    <a:pt x="2152826" y="938282"/>
                  </a:lnTo>
                  <a:lnTo>
                    <a:pt x="2157990" y="985315"/>
                  </a:lnTo>
                  <a:lnTo>
                    <a:pt x="2161121" y="1032931"/>
                  </a:lnTo>
                  <a:lnTo>
                    <a:pt x="2162174" y="1081087"/>
                  </a:lnTo>
                  <a:lnTo>
                    <a:pt x="2161121" y="1129243"/>
                  </a:lnTo>
                  <a:lnTo>
                    <a:pt x="2157990" y="1176859"/>
                  </a:lnTo>
                  <a:lnTo>
                    <a:pt x="2152826" y="1223892"/>
                  </a:lnTo>
                  <a:lnTo>
                    <a:pt x="2145672" y="1270298"/>
                  </a:lnTo>
                  <a:lnTo>
                    <a:pt x="2136573" y="1316033"/>
                  </a:lnTo>
                  <a:lnTo>
                    <a:pt x="2125572" y="1361052"/>
                  </a:lnTo>
                  <a:lnTo>
                    <a:pt x="2112714" y="1405313"/>
                  </a:lnTo>
                  <a:lnTo>
                    <a:pt x="2098041" y="1448770"/>
                  </a:lnTo>
                  <a:lnTo>
                    <a:pt x="2081599" y="1491380"/>
                  </a:lnTo>
                  <a:lnTo>
                    <a:pt x="2063431" y="1533099"/>
                  </a:lnTo>
                  <a:lnTo>
                    <a:pt x="2043581" y="1573884"/>
                  </a:lnTo>
                  <a:lnTo>
                    <a:pt x="2022093" y="1613689"/>
                  </a:lnTo>
                  <a:lnTo>
                    <a:pt x="1999011" y="1652472"/>
                  </a:lnTo>
                  <a:lnTo>
                    <a:pt x="1974379" y="1690188"/>
                  </a:lnTo>
                  <a:lnTo>
                    <a:pt x="1948241" y="1726793"/>
                  </a:lnTo>
                  <a:lnTo>
                    <a:pt x="1920641" y="1762244"/>
                  </a:lnTo>
                  <a:lnTo>
                    <a:pt x="1891622" y="1796496"/>
                  </a:lnTo>
                  <a:lnTo>
                    <a:pt x="1861229" y="1829506"/>
                  </a:lnTo>
                  <a:lnTo>
                    <a:pt x="1829506" y="1861229"/>
                  </a:lnTo>
                  <a:lnTo>
                    <a:pt x="1796496" y="1891622"/>
                  </a:lnTo>
                  <a:lnTo>
                    <a:pt x="1762244" y="1920641"/>
                  </a:lnTo>
                  <a:lnTo>
                    <a:pt x="1726793" y="1948241"/>
                  </a:lnTo>
                  <a:lnTo>
                    <a:pt x="1690188" y="1974379"/>
                  </a:lnTo>
                  <a:lnTo>
                    <a:pt x="1652472" y="1999011"/>
                  </a:lnTo>
                  <a:lnTo>
                    <a:pt x="1613689" y="2022093"/>
                  </a:lnTo>
                  <a:lnTo>
                    <a:pt x="1573884" y="2043581"/>
                  </a:lnTo>
                  <a:lnTo>
                    <a:pt x="1533099" y="2063431"/>
                  </a:lnTo>
                  <a:lnTo>
                    <a:pt x="1491380" y="2081599"/>
                  </a:lnTo>
                  <a:lnTo>
                    <a:pt x="1448770" y="2098041"/>
                  </a:lnTo>
                  <a:lnTo>
                    <a:pt x="1405313" y="2112714"/>
                  </a:lnTo>
                  <a:lnTo>
                    <a:pt x="1361052" y="2125572"/>
                  </a:lnTo>
                  <a:lnTo>
                    <a:pt x="1316033" y="2136573"/>
                  </a:lnTo>
                  <a:lnTo>
                    <a:pt x="1270298" y="2145672"/>
                  </a:lnTo>
                  <a:lnTo>
                    <a:pt x="1223892" y="2152826"/>
                  </a:lnTo>
                  <a:lnTo>
                    <a:pt x="1176859" y="2157990"/>
                  </a:lnTo>
                  <a:lnTo>
                    <a:pt x="1129243" y="2161121"/>
                  </a:lnTo>
                  <a:lnTo>
                    <a:pt x="1081087" y="2162174"/>
                  </a:lnTo>
                  <a:close/>
                </a:path>
              </a:pathLst>
            </a:custGeom>
            <a:solidFill>
              <a:srgbClr val="FEE7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0886" y="3523030"/>
              <a:ext cx="1904999" cy="1771649"/>
            </a:xfrm>
            <a:prstGeom prst="rect">
              <a:avLst/>
            </a:prstGeom>
          </p:spPr>
        </p:pic>
      </p:grpSp>
      <p:sp>
        <p:nvSpPr>
          <p:cNvPr id="59" name="object 31"/>
          <p:cNvSpPr txBox="1"/>
          <p:nvPr/>
        </p:nvSpPr>
        <p:spPr>
          <a:xfrm>
            <a:off x="16002048" y="7572392"/>
            <a:ext cx="2078986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95"/>
              </a:spcBef>
            </a:pPr>
            <a:r>
              <a:rPr sz="1600" spc="20" dirty="0">
                <a:solidFill>
                  <a:srgbClr val="FFFFFF"/>
                </a:solidFill>
                <a:latin typeface="Tahoma"/>
                <a:cs typeface="Tahoma"/>
              </a:rPr>
              <a:t>СООО</a:t>
            </a:r>
            <a:r>
              <a:rPr sz="16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ahoma"/>
                <a:cs typeface="Tahoma"/>
              </a:rPr>
              <a:t>«Дети-Ангелы </a:t>
            </a:r>
            <a:r>
              <a:rPr sz="1600" spc="-6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90" dirty="0">
                <a:solidFill>
                  <a:srgbClr val="FFFFFF"/>
                </a:solidFill>
                <a:latin typeface="Tahoma"/>
                <a:cs typeface="Tahoma"/>
              </a:rPr>
              <a:t>Смоленск»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0" name="object 37"/>
          <p:cNvSpPr txBox="1"/>
          <p:nvPr/>
        </p:nvSpPr>
        <p:spPr>
          <a:xfrm>
            <a:off x="16144924" y="6072194"/>
            <a:ext cx="1643073" cy="7101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6099"/>
              </a:lnSpc>
              <a:spcBef>
                <a:spcPts val="95"/>
              </a:spcBef>
            </a:pPr>
            <a:r>
              <a:rPr spc="90" dirty="0">
                <a:solidFill>
                  <a:srgbClr val="FFFFFF"/>
                </a:solidFill>
                <a:latin typeface="Tahoma"/>
                <a:cs typeface="Tahoma"/>
              </a:rPr>
              <a:t>Смоленский </a:t>
            </a:r>
            <a:r>
              <a:rPr spc="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40" dirty="0">
                <a:solidFill>
                  <a:srgbClr val="FFFFFF"/>
                </a:solidFill>
                <a:latin typeface="Tahoma"/>
                <a:cs typeface="Tahoma"/>
              </a:rPr>
              <a:t>Дом</a:t>
            </a:r>
            <a:r>
              <a:rPr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10" dirty="0">
                <a:solidFill>
                  <a:srgbClr val="FFFFFF"/>
                </a:solidFill>
                <a:latin typeface="Tahoma"/>
                <a:cs typeface="Tahoma"/>
              </a:rPr>
              <a:t>для </a:t>
            </a:r>
            <a:r>
              <a:rPr spc="65" dirty="0">
                <a:solidFill>
                  <a:srgbClr val="FFFFFF"/>
                </a:solidFill>
                <a:latin typeface="Tahoma"/>
                <a:cs typeface="Tahoma"/>
              </a:rPr>
              <a:t>мамы</a:t>
            </a:r>
            <a:endParaRPr>
              <a:latin typeface="Tahoma"/>
              <a:cs typeface="Tahoma"/>
            </a:endParaRPr>
          </a:p>
        </p:txBody>
      </p:sp>
      <p:sp>
        <p:nvSpPr>
          <p:cNvPr id="34" name="object 2"/>
          <p:cNvSpPr txBox="1">
            <a:spLocks/>
          </p:cNvSpPr>
          <p:nvPr/>
        </p:nvSpPr>
        <p:spPr>
          <a:xfrm>
            <a:off x="642878" y="214278"/>
            <a:ext cx="13644658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ru-RU" sz="2600" b="1" kern="0" dirty="0">
                <a:solidFill>
                  <a:srgbClr val="3D4979"/>
                </a:solidFill>
                <a:latin typeface="Trebuchet MS"/>
                <a:ea typeface="+mj-ea"/>
                <a:cs typeface="Trebuchet MS"/>
              </a:rPr>
              <a:t>Задача 3. Создать условия для развития и реализации в г. Смоленске молодежных проектов и инициатив в сфере социального добровольчества (волонтерства)</a:t>
            </a:r>
          </a:p>
        </p:txBody>
      </p:sp>
      <p:sp>
        <p:nvSpPr>
          <p:cNvPr id="35" name="object 2"/>
          <p:cNvSpPr txBox="1">
            <a:spLocks/>
          </p:cNvSpPr>
          <p:nvPr/>
        </p:nvSpPr>
        <p:spPr>
          <a:xfrm>
            <a:off x="357126" y="6357946"/>
            <a:ext cx="14144724" cy="41703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ru-RU" sz="26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Итоги: 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6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студенты получили теоретические знания об особенностях волонтерской социальной работы с различными категориями людей, нуждающихся в оказании социальной помощи (поддержки);</a:t>
            </a:r>
          </a:p>
          <a:p>
            <a:pPr marL="12700" algn="just">
              <a:spcBef>
                <a:spcPts val="100"/>
              </a:spcBef>
            </a:pPr>
            <a:endParaRPr lang="ru-RU" sz="26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6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базовые умения и навыки организации студенческой командной работы, разрешению конфликтных ситуаций;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endParaRPr lang="ru-RU" sz="26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6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базовые знания, необходимые для разработки социальных проектов (инициатив) </a:t>
            </a:r>
            <a:br>
              <a:rPr lang="ru-RU" sz="26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</a:br>
            <a:endParaRPr lang="ru-RU" sz="3200" b="1" kern="0" dirty="0">
              <a:solidFill>
                <a:schemeClr val="accent1"/>
              </a:solidFill>
              <a:latin typeface="Trebuchet MS"/>
              <a:ea typeface="+mj-ea"/>
              <a:cs typeface="Trebuchet MS"/>
            </a:endParaRPr>
          </a:p>
        </p:txBody>
      </p:sp>
      <p:pic>
        <p:nvPicPr>
          <p:cNvPr id="43022" name="Picture 14" descr="http://cdn.smoleparh.ru/wp-content/uploads/2022/04/P3311570-e1649187037281.jpg"/>
          <p:cNvPicPr>
            <a:picLocks noChangeAspect="1" noChangeArrowheads="1"/>
          </p:cNvPicPr>
          <p:nvPr/>
        </p:nvPicPr>
        <p:blipFill>
          <a:blip r:embed="rId6" cstate="print"/>
          <a:srcRect r="12766"/>
          <a:stretch>
            <a:fillRect/>
          </a:stretch>
        </p:blipFill>
        <p:spPr bwMode="auto">
          <a:xfrm>
            <a:off x="7358050" y="3500426"/>
            <a:ext cx="3271708" cy="2500330"/>
          </a:xfrm>
          <a:prstGeom prst="rect">
            <a:avLst/>
          </a:prstGeom>
          <a:noFill/>
        </p:spPr>
      </p:pic>
      <p:grpSp>
        <p:nvGrpSpPr>
          <p:cNvPr id="43" name="object 16"/>
          <p:cNvGrpSpPr/>
          <p:nvPr/>
        </p:nvGrpSpPr>
        <p:grpSpPr>
          <a:xfrm>
            <a:off x="14716164" y="4357682"/>
            <a:ext cx="3571836" cy="1214446"/>
            <a:chOff x="7014071" y="2648060"/>
            <a:chExt cx="4658360" cy="1459230"/>
          </a:xfrm>
        </p:grpSpPr>
        <p:sp>
          <p:nvSpPr>
            <p:cNvPr id="44" name="object 17"/>
            <p:cNvSpPr/>
            <p:nvPr/>
          </p:nvSpPr>
          <p:spPr>
            <a:xfrm>
              <a:off x="7329815" y="2778605"/>
              <a:ext cx="4342765" cy="1226185"/>
            </a:xfrm>
            <a:custGeom>
              <a:avLst/>
              <a:gdLst/>
              <a:ahLst/>
              <a:cxnLst/>
              <a:rect l="l" t="t" r="r" b="b"/>
              <a:pathLst>
                <a:path w="4342765" h="1226185">
                  <a:moveTo>
                    <a:pt x="3729150" y="1225748"/>
                  </a:moveTo>
                  <a:lnTo>
                    <a:pt x="587546" y="1225748"/>
                  </a:lnTo>
                  <a:lnTo>
                    <a:pt x="587546" y="1221432"/>
                  </a:lnTo>
                  <a:lnTo>
                    <a:pt x="539423" y="1217604"/>
                  </a:lnTo>
                  <a:lnTo>
                    <a:pt x="492360" y="1210102"/>
                  </a:lnTo>
                  <a:lnTo>
                    <a:pt x="446508" y="1199072"/>
                  </a:lnTo>
                  <a:lnTo>
                    <a:pt x="402020" y="1184659"/>
                  </a:lnTo>
                  <a:lnTo>
                    <a:pt x="359048" y="1167010"/>
                  </a:lnTo>
                  <a:lnTo>
                    <a:pt x="317746" y="1146268"/>
                  </a:lnTo>
                  <a:lnTo>
                    <a:pt x="278264" y="1122582"/>
                  </a:lnTo>
                  <a:lnTo>
                    <a:pt x="240755" y="1096095"/>
                  </a:lnTo>
                  <a:lnTo>
                    <a:pt x="205373" y="1066954"/>
                  </a:lnTo>
                  <a:lnTo>
                    <a:pt x="172267" y="1035304"/>
                  </a:lnTo>
                  <a:lnTo>
                    <a:pt x="141592" y="1001291"/>
                  </a:lnTo>
                  <a:lnTo>
                    <a:pt x="113500" y="965061"/>
                  </a:lnTo>
                  <a:lnTo>
                    <a:pt x="88142" y="926759"/>
                  </a:lnTo>
                  <a:lnTo>
                    <a:pt x="65671" y="886531"/>
                  </a:lnTo>
                  <a:lnTo>
                    <a:pt x="46239" y="844522"/>
                  </a:lnTo>
                  <a:lnTo>
                    <a:pt x="29999" y="800879"/>
                  </a:lnTo>
                  <a:lnTo>
                    <a:pt x="17103" y="755747"/>
                  </a:lnTo>
                  <a:lnTo>
                    <a:pt x="7702" y="709272"/>
                  </a:lnTo>
                  <a:lnTo>
                    <a:pt x="1951" y="661599"/>
                  </a:lnTo>
                  <a:lnTo>
                    <a:pt x="0" y="612874"/>
                  </a:lnTo>
                  <a:lnTo>
                    <a:pt x="1920" y="564149"/>
                  </a:lnTo>
                  <a:lnTo>
                    <a:pt x="7586" y="516475"/>
                  </a:lnTo>
                  <a:lnTo>
                    <a:pt x="16855" y="470000"/>
                  </a:lnTo>
                  <a:lnTo>
                    <a:pt x="29584" y="424868"/>
                  </a:lnTo>
                  <a:lnTo>
                    <a:pt x="45632" y="381225"/>
                  </a:lnTo>
                  <a:lnTo>
                    <a:pt x="64854" y="339217"/>
                  </a:lnTo>
                  <a:lnTo>
                    <a:pt x="87110" y="298989"/>
                  </a:lnTo>
                  <a:lnTo>
                    <a:pt x="112256" y="260687"/>
                  </a:lnTo>
                  <a:lnTo>
                    <a:pt x="140149" y="224457"/>
                  </a:lnTo>
                  <a:lnTo>
                    <a:pt x="170647" y="190444"/>
                  </a:lnTo>
                  <a:lnTo>
                    <a:pt x="203608" y="158794"/>
                  </a:lnTo>
                  <a:lnTo>
                    <a:pt x="238889" y="129653"/>
                  </a:lnTo>
                  <a:lnTo>
                    <a:pt x="276347" y="103166"/>
                  </a:lnTo>
                  <a:lnTo>
                    <a:pt x="315841" y="79479"/>
                  </a:lnTo>
                  <a:lnTo>
                    <a:pt x="357226" y="58738"/>
                  </a:lnTo>
                  <a:lnTo>
                    <a:pt x="400361" y="41088"/>
                  </a:lnTo>
                  <a:lnTo>
                    <a:pt x="445103" y="26675"/>
                  </a:lnTo>
                  <a:lnTo>
                    <a:pt x="491310" y="15645"/>
                  </a:lnTo>
                  <a:lnTo>
                    <a:pt x="538838" y="8143"/>
                  </a:lnTo>
                  <a:lnTo>
                    <a:pt x="587546" y="4316"/>
                  </a:lnTo>
                  <a:lnTo>
                    <a:pt x="587546" y="0"/>
                  </a:lnTo>
                  <a:lnTo>
                    <a:pt x="3729150" y="0"/>
                  </a:lnTo>
                  <a:lnTo>
                    <a:pt x="3777414" y="1855"/>
                  </a:lnTo>
                  <a:lnTo>
                    <a:pt x="3824606" y="7329"/>
                  </a:lnTo>
                  <a:lnTo>
                    <a:pt x="3870595" y="16282"/>
                  </a:lnTo>
                  <a:lnTo>
                    <a:pt x="3915249" y="28573"/>
                  </a:lnTo>
                  <a:lnTo>
                    <a:pt x="3958436" y="44064"/>
                  </a:lnTo>
                  <a:lnTo>
                    <a:pt x="4000025" y="62613"/>
                  </a:lnTo>
                  <a:lnTo>
                    <a:pt x="4039884" y="84082"/>
                  </a:lnTo>
                  <a:lnTo>
                    <a:pt x="4077882" y="108330"/>
                  </a:lnTo>
                  <a:lnTo>
                    <a:pt x="4113887" y="135218"/>
                  </a:lnTo>
                  <a:lnTo>
                    <a:pt x="4147767" y="164606"/>
                  </a:lnTo>
                  <a:lnTo>
                    <a:pt x="4179392" y="196353"/>
                  </a:lnTo>
                  <a:lnTo>
                    <a:pt x="4208629" y="230321"/>
                  </a:lnTo>
                  <a:lnTo>
                    <a:pt x="4235347" y="266370"/>
                  </a:lnTo>
                  <a:lnTo>
                    <a:pt x="4259414" y="304359"/>
                  </a:lnTo>
                  <a:lnTo>
                    <a:pt x="4280699" y="344148"/>
                  </a:lnTo>
                  <a:lnTo>
                    <a:pt x="4299071" y="385599"/>
                  </a:lnTo>
                  <a:lnTo>
                    <a:pt x="4314397" y="428571"/>
                  </a:lnTo>
                  <a:lnTo>
                    <a:pt x="4326546" y="472924"/>
                  </a:lnTo>
                  <a:lnTo>
                    <a:pt x="4335387" y="518519"/>
                  </a:lnTo>
                  <a:lnTo>
                    <a:pt x="4340788" y="565215"/>
                  </a:lnTo>
                  <a:lnTo>
                    <a:pt x="4342618" y="612874"/>
                  </a:lnTo>
                  <a:lnTo>
                    <a:pt x="4340760" y="660532"/>
                  </a:lnTo>
                  <a:lnTo>
                    <a:pt x="4335281" y="707229"/>
                  </a:lnTo>
                  <a:lnTo>
                    <a:pt x="4326320" y="752823"/>
                  </a:lnTo>
                  <a:lnTo>
                    <a:pt x="4314016" y="797177"/>
                  </a:lnTo>
                  <a:lnTo>
                    <a:pt x="4298511" y="840148"/>
                  </a:lnTo>
                  <a:lnTo>
                    <a:pt x="4279944" y="881599"/>
                  </a:lnTo>
                  <a:lnTo>
                    <a:pt x="4258454" y="921389"/>
                  </a:lnTo>
                  <a:lnTo>
                    <a:pt x="4234182" y="959378"/>
                  </a:lnTo>
                  <a:lnTo>
                    <a:pt x="4207269" y="995426"/>
                  </a:lnTo>
                  <a:lnTo>
                    <a:pt x="4177852" y="1029394"/>
                  </a:lnTo>
                  <a:lnTo>
                    <a:pt x="4146074" y="1061142"/>
                  </a:lnTo>
                  <a:lnTo>
                    <a:pt x="4112073" y="1090529"/>
                  </a:lnTo>
                  <a:lnTo>
                    <a:pt x="4075990" y="1117417"/>
                  </a:lnTo>
                  <a:lnTo>
                    <a:pt x="4037964" y="1141666"/>
                  </a:lnTo>
                  <a:lnTo>
                    <a:pt x="3998136" y="1163134"/>
                  </a:lnTo>
                  <a:lnTo>
                    <a:pt x="3956645" y="1181684"/>
                  </a:lnTo>
                  <a:lnTo>
                    <a:pt x="3913631" y="1197174"/>
                  </a:lnTo>
                  <a:lnTo>
                    <a:pt x="3869235" y="1209465"/>
                  </a:lnTo>
                  <a:lnTo>
                    <a:pt x="3823596" y="1218418"/>
                  </a:lnTo>
                  <a:lnTo>
                    <a:pt x="3776854" y="1223892"/>
                  </a:lnTo>
                  <a:lnTo>
                    <a:pt x="3729150" y="1225748"/>
                  </a:lnTo>
                  <a:close/>
                </a:path>
              </a:pathLst>
            </a:custGeom>
            <a:solidFill>
              <a:srgbClr val="00A7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27122" y="2661368"/>
              <a:ext cx="1433071" cy="1432576"/>
            </a:xfrm>
            <a:prstGeom prst="rect">
              <a:avLst/>
            </a:prstGeom>
          </p:spPr>
        </p:pic>
        <p:sp>
          <p:nvSpPr>
            <p:cNvPr id="55" name="object 19"/>
            <p:cNvSpPr/>
            <p:nvPr/>
          </p:nvSpPr>
          <p:spPr>
            <a:xfrm>
              <a:off x="7014071" y="2648060"/>
              <a:ext cx="1459230" cy="1459230"/>
            </a:xfrm>
            <a:custGeom>
              <a:avLst/>
              <a:gdLst/>
              <a:ahLst/>
              <a:cxnLst/>
              <a:rect l="l" t="t" r="r" b="b"/>
              <a:pathLst>
                <a:path w="1459229" h="1459229">
                  <a:moveTo>
                    <a:pt x="729587" y="1459171"/>
                  </a:moveTo>
                  <a:lnTo>
                    <a:pt x="681687" y="1457616"/>
                  </a:lnTo>
                  <a:lnTo>
                    <a:pt x="634604" y="1453016"/>
                  </a:lnTo>
                  <a:lnTo>
                    <a:pt x="588435" y="1445468"/>
                  </a:lnTo>
                  <a:lnTo>
                    <a:pt x="543276" y="1435069"/>
                  </a:lnTo>
                  <a:lnTo>
                    <a:pt x="499226" y="1421915"/>
                  </a:lnTo>
                  <a:lnTo>
                    <a:pt x="456379" y="1406104"/>
                  </a:lnTo>
                  <a:lnTo>
                    <a:pt x="414835" y="1387732"/>
                  </a:lnTo>
                  <a:lnTo>
                    <a:pt x="374688" y="1366896"/>
                  </a:lnTo>
                  <a:lnTo>
                    <a:pt x="336037" y="1343693"/>
                  </a:lnTo>
                  <a:lnTo>
                    <a:pt x="298977" y="1318220"/>
                  </a:lnTo>
                  <a:lnTo>
                    <a:pt x="263607" y="1290574"/>
                  </a:lnTo>
                  <a:lnTo>
                    <a:pt x="230022" y="1260852"/>
                  </a:lnTo>
                  <a:lnTo>
                    <a:pt x="198320" y="1229150"/>
                  </a:lnTo>
                  <a:lnTo>
                    <a:pt x="168597" y="1195566"/>
                  </a:lnTo>
                  <a:lnTo>
                    <a:pt x="140951" y="1160196"/>
                  </a:lnTo>
                  <a:lnTo>
                    <a:pt x="115478" y="1123137"/>
                  </a:lnTo>
                  <a:lnTo>
                    <a:pt x="92275" y="1084486"/>
                  </a:lnTo>
                  <a:lnTo>
                    <a:pt x="71418" y="1044292"/>
                  </a:lnTo>
                  <a:lnTo>
                    <a:pt x="53067" y="1002797"/>
                  </a:lnTo>
                  <a:lnTo>
                    <a:pt x="37255" y="959951"/>
                  </a:lnTo>
                  <a:lnTo>
                    <a:pt x="24102" y="915901"/>
                  </a:lnTo>
                  <a:lnTo>
                    <a:pt x="13702" y="870744"/>
                  </a:lnTo>
                  <a:lnTo>
                    <a:pt x="6154" y="824576"/>
                  </a:lnTo>
                  <a:lnTo>
                    <a:pt x="1554" y="777494"/>
                  </a:lnTo>
                  <a:lnTo>
                    <a:pt x="0" y="729595"/>
                  </a:lnTo>
                  <a:lnTo>
                    <a:pt x="1570" y="681535"/>
                  </a:lnTo>
                  <a:lnTo>
                    <a:pt x="6154" y="634613"/>
                  </a:lnTo>
                  <a:lnTo>
                    <a:pt x="13702" y="588444"/>
                  </a:lnTo>
                  <a:lnTo>
                    <a:pt x="24102" y="543286"/>
                  </a:lnTo>
                  <a:lnTo>
                    <a:pt x="37256" y="499235"/>
                  </a:lnTo>
                  <a:lnTo>
                    <a:pt x="53142" y="456220"/>
                  </a:lnTo>
                  <a:lnTo>
                    <a:pt x="71440" y="414843"/>
                  </a:lnTo>
                  <a:lnTo>
                    <a:pt x="92276" y="374696"/>
                  </a:lnTo>
                  <a:lnTo>
                    <a:pt x="115479" y="336044"/>
                  </a:lnTo>
                  <a:lnTo>
                    <a:pt x="140953" y="298984"/>
                  </a:lnTo>
                  <a:lnTo>
                    <a:pt x="168599" y="263613"/>
                  </a:lnTo>
                  <a:lnTo>
                    <a:pt x="198322" y="230028"/>
                  </a:lnTo>
                  <a:lnTo>
                    <a:pt x="230024" y="198325"/>
                  </a:lnTo>
                  <a:lnTo>
                    <a:pt x="263609" y="168602"/>
                  </a:lnTo>
                  <a:lnTo>
                    <a:pt x="298980" y="140955"/>
                  </a:lnTo>
                  <a:lnTo>
                    <a:pt x="336039" y="115481"/>
                  </a:lnTo>
                  <a:lnTo>
                    <a:pt x="374690" y="92278"/>
                  </a:lnTo>
                  <a:lnTo>
                    <a:pt x="414837" y="71441"/>
                  </a:lnTo>
                  <a:lnTo>
                    <a:pt x="456381" y="53069"/>
                  </a:lnTo>
                  <a:lnTo>
                    <a:pt x="499227" y="37257"/>
                  </a:lnTo>
                  <a:lnTo>
                    <a:pt x="543278" y="24102"/>
                  </a:lnTo>
                  <a:lnTo>
                    <a:pt x="588436" y="13703"/>
                  </a:lnTo>
                  <a:lnTo>
                    <a:pt x="634605" y="6154"/>
                  </a:lnTo>
                  <a:lnTo>
                    <a:pt x="681687" y="1554"/>
                  </a:lnTo>
                  <a:lnTo>
                    <a:pt x="729587" y="0"/>
                  </a:lnTo>
                  <a:lnTo>
                    <a:pt x="777487" y="1554"/>
                  </a:lnTo>
                  <a:lnTo>
                    <a:pt x="824570" y="6154"/>
                  </a:lnTo>
                  <a:lnTo>
                    <a:pt x="870739" y="13703"/>
                  </a:lnTo>
                  <a:lnTo>
                    <a:pt x="915897" y="24103"/>
                  </a:lnTo>
                  <a:lnTo>
                    <a:pt x="924262" y="26600"/>
                  </a:lnTo>
                  <a:lnTo>
                    <a:pt x="729587" y="26600"/>
                  </a:lnTo>
                  <a:lnTo>
                    <a:pt x="681527" y="28225"/>
                  </a:lnTo>
                  <a:lnTo>
                    <a:pt x="634326" y="33030"/>
                  </a:lnTo>
                  <a:lnTo>
                    <a:pt x="588089" y="40908"/>
                  </a:lnTo>
                  <a:lnTo>
                    <a:pt x="542921" y="51755"/>
                  </a:lnTo>
                  <a:lnTo>
                    <a:pt x="498928" y="65465"/>
                  </a:lnTo>
                  <a:lnTo>
                    <a:pt x="456215" y="81932"/>
                  </a:lnTo>
                  <a:lnTo>
                    <a:pt x="414888" y="101052"/>
                  </a:lnTo>
                  <a:lnTo>
                    <a:pt x="375052" y="122718"/>
                  </a:lnTo>
                  <a:lnTo>
                    <a:pt x="336814" y="146825"/>
                  </a:lnTo>
                  <a:lnTo>
                    <a:pt x="300277" y="173267"/>
                  </a:lnTo>
                  <a:lnTo>
                    <a:pt x="265549" y="201939"/>
                  </a:lnTo>
                  <a:lnTo>
                    <a:pt x="232733" y="232736"/>
                  </a:lnTo>
                  <a:lnTo>
                    <a:pt x="201937" y="265551"/>
                  </a:lnTo>
                  <a:lnTo>
                    <a:pt x="173265" y="300280"/>
                  </a:lnTo>
                  <a:lnTo>
                    <a:pt x="146823" y="336817"/>
                  </a:lnTo>
                  <a:lnTo>
                    <a:pt x="122717" y="375056"/>
                  </a:lnTo>
                  <a:lnTo>
                    <a:pt x="101051" y="414892"/>
                  </a:lnTo>
                  <a:lnTo>
                    <a:pt x="81867" y="456389"/>
                  </a:lnTo>
                  <a:lnTo>
                    <a:pt x="65465" y="498933"/>
                  </a:lnTo>
                  <a:lnTo>
                    <a:pt x="51755" y="542927"/>
                  </a:lnTo>
                  <a:lnTo>
                    <a:pt x="40908" y="588096"/>
                  </a:lnTo>
                  <a:lnTo>
                    <a:pt x="33030" y="634334"/>
                  </a:lnTo>
                  <a:lnTo>
                    <a:pt x="28220" y="681696"/>
                  </a:lnTo>
                  <a:lnTo>
                    <a:pt x="26600" y="729595"/>
                  </a:lnTo>
                  <a:lnTo>
                    <a:pt x="28225" y="777655"/>
                  </a:lnTo>
                  <a:lnTo>
                    <a:pt x="33030" y="824856"/>
                  </a:lnTo>
                  <a:lnTo>
                    <a:pt x="40908" y="871094"/>
                  </a:lnTo>
                  <a:lnTo>
                    <a:pt x="51755" y="916262"/>
                  </a:lnTo>
                  <a:lnTo>
                    <a:pt x="65465" y="960255"/>
                  </a:lnTo>
                  <a:lnTo>
                    <a:pt x="81932" y="1002968"/>
                  </a:lnTo>
                  <a:lnTo>
                    <a:pt x="101077" y="1044342"/>
                  </a:lnTo>
                  <a:lnTo>
                    <a:pt x="122717" y="1084130"/>
                  </a:lnTo>
                  <a:lnTo>
                    <a:pt x="146823" y="1122369"/>
                  </a:lnTo>
                  <a:lnTo>
                    <a:pt x="173265" y="1158905"/>
                  </a:lnTo>
                  <a:lnTo>
                    <a:pt x="201937" y="1193633"/>
                  </a:lnTo>
                  <a:lnTo>
                    <a:pt x="232733" y="1226448"/>
                  </a:lnTo>
                  <a:lnTo>
                    <a:pt x="265549" y="1257244"/>
                  </a:lnTo>
                  <a:lnTo>
                    <a:pt x="300277" y="1285916"/>
                  </a:lnTo>
                  <a:lnTo>
                    <a:pt x="336814" y="1312358"/>
                  </a:lnTo>
                  <a:lnTo>
                    <a:pt x="375052" y="1336464"/>
                  </a:lnTo>
                  <a:lnTo>
                    <a:pt x="414888" y="1358129"/>
                  </a:lnTo>
                  <a:lnTo>
                    <a:pt x="456215" y="1377248"/>
                  </a:lnTo>
                  <a:lnTo>
                    <a:pt x="498928" y="1393715"/>
                  </a:lnTo>
                  <a:lnTo>
                    <a:pt x="542921" y="1407425"/>
                  </a:lnTo>
                  <a:lnTo>
                    <a:pt x="588089" y="1418272"/>
                  </a:lnTo>
                  <a:lnTo>
                    <a:pt x="634326" y="1426150"/>
                  </a:lnTo>
                  <a:lnTo>
                    <a:pt x="681527" y="1430954"/>
                  </a:lnTo>
                  <a:lnTo>
                    <a:pt x="729587" y="1432579"/>
                  </a:lnTo>
                  <a:lnTo>
                    <a:pt x="924236" y="1432579"/>
                  </a:lnTo>
                  <a:lnTo>
                    <a:pt x="915897" y="1435069"/>
                  </a:lnTo>
                  <a:lnTo>
                    <a:pt x="870738" y="1445468"/>
                  </a:lnTo>
                  <a:lnTo>
                    <a:pt x="824569" y="1453016"/>
                  </a:lnTo>
                  <a:lnTo>
                    <a:pt x="777486" y="1457616"/>
                  </a:lnTo>
                  <a:lnTo>
                    <a:pt x="729587" y="1459171"/>
                  </a:lnTo>
                  <a:close/>
                </a:path>
                <a:path w="1459229" h="1459229">
                  <a:moveTo>
                    <a:pt x="924236" y="1432579"/>
                  </a:moveTo>
                  <a:lnTo>
                    <a:pt x="729587" y="1432579"/>
                  </a:lnTo>
                  <a:lnTo>
                    <a:pt x="777646" y="1430954"/>
                  </a:lnTo>
                  <a:lnTo>
                    <a:pt x="824847" y="1426150"/>
                  </a:lnTo>
                  <a:lnTo>
                    <a:pt x="871084" y="1418271"/>
                  </a:lnTo>
                  <a:lnTo>
                    <a:pt x="916252" y="1407424"/>
                  </a:lnTo>
                  <a:lnTo>
                    <a:pt x="960245" y="1393715"/>
                  </a:lnTo>
                  <a:lnTo>
                    <a:pt x="1002958" y="1377247"/>
                  </a:lnTo>
                  <a:lnTo>
                    <a:pt x="1044285" y="1358128"/>
                  </a:lnTo>
                  <a:lnTo>
                    <a:pt x="1084121" y="1336463"/>
                  </a:lnTo>
                  <a:lnTo>
                    <a:pt x="1122360" y="1312356"/>
                  </a:lnTo>
                  <a:lnTo>
                    <a:pt x="1158897" y="1285914"/>
                  </a:lnTo>
                  <a:lnTo>
                    <a:pt x="1193626" y="1257242"/>
                  </a:lnTo>
                  <a:lnTo>
                    <a:pt x="1226442" y="1226446"/>
                  </a:lnTo>
                  <a:lnTo>
                    <a:pt x="1257239" y="1193631"/>
                  </a:lnTo>
                  <a:lnTo>
                    <a:pt x="1285911" y="1158903"/>
                  </a:lnTo>
                  <a:lnTo>
                    <a:pt x="1312353" y="1122366"/>
                  </a:lnTo>
                  <a:lnTo>
                    <a:pt x="1336460" y="1084128"/>
                  </a:lnTo>
                  <a:lnTo>
                    <a:pt x="1358126" y="1044292"/>
                  </a:lnTo>
                  <a:lnTo>
                    <a:pt x="1377311" y="1002797"/>
                  </a:lnTo>
                  <a:lnTo>
                    <a:pt x="1393713" y="960255"/>
                  </a:lnTo>
                  <a:lnTo>
                    <a:pt x="1407423" y="916262"/>
                  </a:lnTo>
                  <a:lnTo>
                    <a:pt x="1418271" y="871094"/>
                  </a:lnTo>
                  <a:lnTo>
                    <a:pt x="1426149" y="824856"/>
                  </a:lnTo>
                  <a:lnTo>
                    <a:pt x="1430959" y="777494"/>
                  </a:lnTo>
                  <a:lnTo>
                    <a:pt x="1432579" y="729595"/>
                  </a:lnTo>
                  <a:lnTo>
                    <a:pt x="1430954" y="681535"/>
                  </a:lnTo>
                  <a:lnTo>
                    <a:pt x="1426149" y="634334"/>
                  </a:lnTo>
                  <a:lnTo>
                    <a:pt x="1418271" y="588096"/>
                  </a:lnTo>
                  <a:lnTo>
                    <a:pt x="1407424" y="542927"/>
                  </a:lnTo>
                  <a:lnTo>
                    <a:pt x="1393714" y="498933"/>
                  </a:lnTo>
                  <a:lnTo>
                    <a:pt x="1377246" y="456220"/>
                  </a:lnTo>
                  <a:lnTo>
                    <a:pt x="1358099" y="414843"/>
                  </a:lnTo>
                  <a:lnTo>
                    <a:pt x="1336460" y="375056"/>
                  </a:lnTo>
                  <a:lnTo>
                    <a:pt x="1312353" y="336817"/>
                  </a:lnTo>
                  <a:lnTo>
                    <a:pt x="1285911" y="300280"/>
                  </a:lnTo>
                  <a:lnTo>
                    <a:pt x="1257239" y="265551"/>
                  </a:lnTo>
                  <a:lnTo>
                    <a:pt x="1226442" y="232736"/>
                  </a:lnTo>
                  <a:lnTo>
                    <a:pt x="1193626" y="201939"/>
                  </a:lnTo>
                  <a:lnTo>
                    <a:pt x="1158897" y="173267"/>
                  </a:lnTo>
                  <a:lnTo>
                    <a:pt x="1122360" y="146825"/>
                  </a:lnTo>
                  <a:lnTo>
                    <a:pt x="1084121" y="122718"/>
                  </a:lnTo>
                  <a:lnTo>
                    <a:pt x="1044285" y="101052"/>
                  </a:lnTo>
                  <a:lnTo>
                    <a:pt x="1002958" y="81932"/>
                  </a:lnTo>
                  <a:lnTo>
                    <a:pt x="960245" y="65465"/>
                  </a:lnTo>
                  <a:lnTo>
                    <a:pt x="916252" y="51755"/>
                  </a:lnTo>
                  <a:lnTo>
                    <a:pt x="871084" y="40908"/>
                  </a:lnTo>
                  <a:lnTo>
                    <a:pt x="824847" y="33030"/>
                  </a:lnTo>
                  <a:lnTo>
                    <a:pt x="777646" y="28225"/>
                  </a:lnTo>
                  <a:lnTo>
                    <a:pt x="729587" y="26600"/>
                  </a:lnTo>
                  <a:lnTo>
                    <a:pt x="924262" y="26600"/>
                  </a:lnTo>
                  <a:lnTo>
                    <a:pt x="1002794" y="53069"/>
                  </a:lnTo>
                  <a:lnTo>
                    <a:pt x="1044339" y="71442"/>
                  </a:lnTo>
                  <a:lnTo>
                    <a:pt x="1084486" y="92278"/>
                  </a:lnTo>
                  <a:lnTo>
                    <a:pt x="1123137" y="115482"/>
                  </a:lnTo>
                  <a:lnTo>
                    <a:pt x="1160196" y="140956"/>
                  </a:lnTo>
                  <a:lnTo>
                    <a:pt x="1195567" y="168603"/>
                  </a:lnTo>
                  <a:lnTo>
                    <a:pt x="1229152" y="198326"/>
                  </a:lnTo>
                  <a:lnTo>
                    <a:pt x="1260854" y="230029"/>
                  </a:lnTo>
                  <a:lnTo>
                    <a:pt x="1290576" y="263614"/>
                  </a:lnTo>
                  <a:lnTo>
                    <a:pt x="1318223" y="298985"/>
                  </a:lnTo>
                  <a:lnTo>
                    <a:pt x="1343696" y="336045"/>
                  </a:lnTo>
                  <a:lnTo>
                    <a:pt x="1366898" y="374697"/>
                  </a:lnTo>
                  <a:lnTo>
                    <a:pt x="1387756" y="414892"/>
                  </a:lnTo>
                  <a:lnTo>
                    <a:pt x="1406107" y="456389"/>
                  </a:lnTo>
                  <a:lnTo>
                    <a:pt x="1421918" y="499235"/>
                  </a:lnTo>
                  <a:lnTo>
                    <a:pt x="1435072" y="543286"/>
                  </a:lnTo>
                  <a:lnTo>
                    <a:pt x="1445471" y="588444"/>
                  </a:lnTo>
                  <a:lnTo>
                    <a:pt x="1453019" y="634613"/>
                  </a:lnTo>
                  <a:lnTo>
                    <a:pt x="1457619" y="681696"/>
                  </a:lnTo>
                  <a:lnTo>
                    <a:pt x="1459174" y="729595"/>
                  </a:lnTo>
                  <a:lnTo>
                    <a:pt x="1457603" y="777655"/>
                  </a:lnTo>
                  <a:lnTo>
                    <a:pt x="1453019" y="824576"/>
                  </a:lnTo>
                  <a:lnTo>
                    <a:pt x="1445471" y="870744"/>
                  </a:lnTo>
                  <a:lnTo>
                    <a:pt x="1435072" y="915901"/>
                  </a:lnTo>
                  <a:lnTo>
                    <a:pt x="1421918" y="959951"/>
                  </a:lnTo>
                  <a:lnTo>
                    <a:pt x="1406031" y="1002968"/>
                  </a:lnTo>
                  <a:lnTo>
                    <a:pt x="1387734" y="1044342"/>
                  </a:lnTo>
                  <a:lnTo>
                    <a:pt x="1366898" y="1084488"/>
                  </a:lnTo>
                  <a:lnTo>
                    <a:pt x="1343695" y="1123138"/>
                  </a:lnTo>
                  <a:lnTo>
                    <a:pt x="1318222" y="1160197"/>
                  </a:lnTo>
                  <a:lnTo>
                    <a:pt x="1290575" y="1195567"/>
                  </a:lnTo>
                  <a:lnTo>
                    <a:pt x="1260853" y="1229151"/>
                  </a:lnTo>
                  <a:lnTo>
                    <a:pt x="1229150" y="1260853"/>
                  </a:lnTo>
                  <a:lnTo>
                    <a:pt x="1195566" y="1290575"/>
                  </a:lnTo>
                  <a:lnTo>
                    <a:pt x="1160195" y="1318221"/>
                  </a:lnTo>
                  <a:lnTo>
                    <a:pt x="1123136" y="1343694"/>
                  </a:lnTo>
                  <a:lnTo>
                    <a:pt x="1084484" y="1366897"/>
                  </a:lnTo>
                  <a:lnTo>
                    <a:pt x="1044338" y="1387732"/>
                  </a:lnTo>
                  <a:lnTo>
                    <a:pt x="1002793" y="1406104"/>
                  </a:lnTo>
                  <a:lnTo>
                    <a:pt x="959947" y="1421915"/>
                  </a:lnTo>
                  <a:lnTo>
                    <a:pt x="924236" y="1432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20"/>
          <p:cNvSpPr txBox="1"/>
          <p:nvPr/>
        </p:nvSpPr>
        <p:spPr>
          <a:xfrm>
            <a:off x="16002048" y="4500558"/>
            <a:ext cx="2071370" cy="10118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95"/>
              </a:spcBef>
            </a:pPr>
            <a:r>
              <a:rPr spc="90" dirty="0">
                <a:solidFill>
                  <a:srgbClr val="FFFFFF"/>
                </a:solidFill>
                <a:latin typeface="Tahoma"/>
                <a:cs typeface="Tahoma"/>
              </a:rPr>
              <a:t>Смоленский </a:t>
            </a:r>
            <a:r>
              <a:rPr spc="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85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pc="7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pc="30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pc="95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pc="100" dirty="0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spc="114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pc="100" dirty="0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spc="11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pc="20" dirty="0">
                <a:solidFill>
                  <a:srgbClr val="FFFFFF"/>
                </a:solidFill>
                <a:latin typeface="Tahoma"/>
                <a:cs typeface="Tahoma"/>
              </a:rPr>
              <a:t>ч</a:t>
            </a:r>
            <a:r>
              <a:rPr spc="7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pc="155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pc="45" dirty="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spc="11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pc="35" dirty="0">
                <a:solidFill>
                  <a:srgbClr val="FFFFFF"/>
                </a:solidFill>
                <a:latin typeface="Tahoma"/>
                <a:cs typeface="Tahoma"/>
              </a:rPr>
              <a:t>й  </a:t>
            </a:r>
            <a:r>
              <a:rPr spc="45" dirty="0">
                <a:solidFill>
                  <a:srgbClr val="FFFFFF"/>
                </a:solidFill>
                <a:latin typeface="Tahoma"/>
                <a:cs typeface="Tahoma"/>
              </a:rPr>
              <a:t>колледж</a:t>
            </a:r>
            <a:endParaRPr>
              <a:latin typeface="Tahoma"/>
              <a:cs typeface="Tahoma"/>
            </a:endParaRPr>
          </a:p>
        </p:txBody>
      </p:sp>
      <p:pic>
        <p:nvPicPr>
          <p:cNvPr id="43024" name="Picture 16" descr="http://cdn.smoleparh.ru/wp-content/uploads/2022/01/00006417-e16432101296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86150" y="3500426"/>
            <a:ext cx="3357586" cy="2518190"/>
          </a:xfrm>
          <a:prstGeom prst="rect">
            <a:avLst/>
          </a:prstGeom>
          <a:noFill/>
        </p:spPr>
      </p:pic>
      <p:pic>
        <p:nvPicPr>
          <p:cNvPr id="43026" name="Picture 18" descr="Региональный ресурсный центр по поддержке добровольчества (волонтёрства) -  Волонтёры Смоленщины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930610" y="2643170"/>
            <a:ext cx="1511767" cy="1500198"/>
          </a:xfrm>
          <a:prstGeom prst="rect">
            <a:avLst/>
          </a:prstGeom>
          <a:noFill/>
        </p:spPr>
      </p:pic>
      <p:pic>
        <p:nvPicPr>
          <p:cNvPr id="43028" name="Picture 20" descr="http://cdn.smoleparh.ru/wp-content/uploads/2022/02/2022-01-28-11.55.27-e1643717045937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50" y="3500426"/>
            <a:ext cx="3429024" cy="2571768"/>
          </a:xfrm>
          <a:prstGeom prst="rect">
            <a:avLst/>
          </a:prstGeom>
          <a:noFill/>
        </p:spPr>
      </p:pic>
      <p:pic>
        <p:nvPicPr>
          <p:cNvPr id="43030" name="Picture 22" descr="http://cdn.smoleparh.ru/wp-content/uploads/2022/02/2022-01-28-11.45.09-e1643715360847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858512" y="3500425"/>
            <a:ext cx="3357586" cy="25181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4"/>
          <p:cNvSpPr/>
          <p:nvPr/>
        </p:nvSpPr>
        <p:spPr>
          <a:xfrm>
            <a:off x="14712821" y="0"/>
            <a:ext cx="3575685" cy="10287000"/>
          </a:xfrm>
          <a:custGeom>
            <a:avLst/>
            <a:gdLst/>
            <a:ahLst/>
            <a:cxnLst/>
            <a:rect l="l" t="t" r="r" b="b"/>
            <a:pathLst>
              <a:path w="3575684" h="7141209">
                <a:moveTo>
                  <a:pt x="0" y="7140911"/>
                </a:moveTo>
                <a:lnTo>
                  <a:pt x="3575178" y="7140911"/>
                </a:lnTo>
                <a:lnTo>
                  <a:pt x="3575178" y="0"/>
                </a:lnTo>
                <a:lnTo>
                  <a:pt x="0" y="0"/>
                </a:lnTo>
                <a:lnTo>
                  <a:pt x="0" y="7140911"/>
                </a:lnTo>
                <a:close/>
              </a:path>
            </a:pathLst>
          </a:custGeom>
          <a:solidFill>
            <a:srgbClr val="3D4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"/>
          <p:cNvSpPr/>
          <p:nvPr/>
        </p:nvSpPr>
        <p:spPr>
          <a:xfrm>
            <a:off x="0" y="0"/>
            <a:ext cx="14712950" cy="10287000"/>
          </a:xfrm>
          <a:custGeom>
            <a:avLst/>
            <a:gdLst/>
            <a:ahLst/>
            <a:cxnLst/>
            <a:rect l="l" t="t" r="r" b="b"/>
            <a:pathLst>
              <a:path w="14712950" h="7141209">
                <a:moveTo>
                  <a:pt x="0" y="7140911"/>
                </a:moveTo>
                <a:lnTo>
                  <a:pt x="14712821" y="7140911"/>
                </a:lnTo>
                <a:lnTo>
                  <a:pt x="14712821" y="0"/>
                </a:lnTo>
                <a:lnTo>
                  <a:pt x="0" y="0"/>
                </a:lnTo>
                <a:lnTo>
                  <a:pt x="0" y="7140911"/>
                </a:lnTo>
                <a:close/>
              </a:path>
            </a:pathLst>
          </a:custGeom>
          <a:solidFill>
            <a:srgbClr val="FAD0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6B28DB34-83F0-4DE0-96EF-ECF0F2EF9AA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5144792" y="2143104"/>
            <a:ext cx="2764790" cy="39115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ts val="2870"/>
              </a:lnSpc>
              <a:spcBef>
                <a:spcPts val="210"/>
              </a:spcBef>
            </a:pPr>
            <a:r>
              <a:rPr spc="80" dirty="0"/>
              <a:t>Созидание</a:t>
            </a:r>
            <a:r>
              <a:rPr spc="-95" dirty="0"/>
              <a:t> </a:t>
            </a:r>
            <a:r>
              <a:rPr spc="110" dirty="0"/>
              <a:t>сердец</a:t>
            </a:r>
          </a:p>
        </p:txBody>
      </p:sp>
      <p:sp>
        <p:nvSpPr>
          <p:cNvPr id="26" name="object 2"/>
          <p:cNvSpPr txBox="1">
            <a:spLocks/>
          </p:cNvSpPr>
          <p:nvPr/>
        </p:nvSpPr>
        <p:spPr>
          <a:xfrm>
            <a:off x="285688" y="1357286"/>
            <a:ext cx="14144724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ru-RU" sz="2600" b="1" kern="0" dirty="0">
                <a:solidFill>
                  <a:schemeClr val="accent1"/>
                </a:solidFill>
                <a:latin typeface="Trebuchet MS"/>
                <a:ea typeface="+mj-ea"/>
                <a:cs typeface="Trebuchet MS"/>
              </a:rPr>
              <a:t>Мероприятие: Знакомство с деятельностью монастырей Русской Православной Церкви, осуществляющих активное социальное служение</a:t>
            </a:r>
          </a:p>
        </p:txBody>
      </p:sp>
      <p:grpSp>
        <p:nvGrpSpPr>
          <p:cNvPr id="5" name="object 38"/>
          <p:cNvGrpSpPr/>
          <p:nvPr/>
        </p:nvGrpSpPr>
        <p:grpSpPr>
          <a:xfrm>
            <a:off x="15430544" y="0"/>
            <a:ext cx="2357454" cy="2286016"/>
            <a:chOff x="1416785" y="3083996"/>
            <a:chExt cx="2952750" cy="2952750"/>
          </a:xfrm>
        </p:grpSpPr>
        <p:sp>
          <p:nvSpPr>
            <p:cNvPr id="46" name="object 39"/>
            <p:cNvSpPr/>
            <p:nvPr/>
          </p:nvSpPr>
          <p:spPr>
            <a:xfrm>
              <a:off x="1416785" y="3083996"/>
              <a:ext cx="2952750" cy="2952750"/>
            </a:xfrm>
            <a:custGeom>
              <a:avLst/>
              <a:gdLst/>
              <a:ahLst/>
              <a:cxnLst/>
              <a:rect l="l" t="t" r="r" b="b"/>
              <a:pathLst>
                <a:path w="2952750" h="2952750">
                  <a:moveTo>
                    <a:pt x="1476374" y="2952749"/>
                  </a:moveTo>
                  <a:lnTo>
                    <a:pt x="1422034" y="2951749"/>
                  </a:lnTo>
                  <a:lnTo>
                    <a:pt x="1367765" y="2948749"/>
                  </a:lnTo>
                  <a:lnTo>
                    <a:pt x="1313644" y="2943754"/>
                  </a:lnTo>
                  <a:lnTo>
                    <a:pt x="1259745" y="2936769"/>
                  </a:lnTo>
                  <a:lnTo>
                    <a:pt x="1206140" y="2927806"/>
                  </a:lnTo>
                  <a:lnTo>
                    <a:pt x="1152898" y="2916876"/>
                  </a:lnTo>
                  <a:lnTo>
                    <a:pt x="1100095" y="2903993"/>
                  </a:lnTo>
                  <a:lnTo>
                    <a:pt x="1047805" y="2889177"/>
                  </a:lnTo>
                  <a:lnTo>
                    <a:pt x="996096" y="2872445"/>
                  </a:lnTo>
                  <a:lnTo>
                    <a:pt x="945034" y="2853821"/>
                  </a:lnTo>
                  <a:lnTo>
                    <a:pt x="894693" y="2833330"/>
                  </a:lnTo>
                  <a:lnTo>
                    <a:pt x="845143" y="2811001"/>
                  </a:lnTo>
                  <a:lnTo>
                    <a:pt x="796448" y="2786864"/>
                  </a:lnTo>
                  <a:lnTo>
                    <a:pt x="748672" y="2760949"/>
                  </a:lnTo>
                  <a:lnTo>
                    <a:pt x="701882" y="2733293"/>
                  </a:lnTo>
                  <a:lnTo>
                    <a:pt x="656144" y="2703935"/>
                  </a:lnTo>
                  <a:lnTo>
                    <a:pt x="611518" y="2672913"/>
                  </a:lnTo>
                  <a:lnTo>
                    <a:pt x="568062" y="2640269"/>
                  </a:lnTo>
                  <a:lnTo>
                    <a:pt x="525836" y="2606047"/>
                  </a:lnTo>
                  <a:lnTo>
                    <a:pt x="484901" y="2570296"/>
                  </a:lnTo>
                  <a:lnTo>
                    <a:pt x="445310" y="2533062"/>
                  </a:lnTo>
                  <a:lnTo>
                    <a:pt x="407114" y="2494395"/>
                  </a:lnTo>
                  <a:lnTo>
                    <a:pt x="370367" y="2454347"/>
                  </a:lnTo>
                  <a:lnTo>
                    <a:pt x="335121" y="2412976"/>
                  </a:lnTo>
                  <a:lnTo>
                    <a:pt x="301422" y="2370336"/>
                  </a:lnTo>
                  <a:lnTo>
                    <a:pt x="269313" y="2326483"/>
                  </a:lnTo>
                  <a:lnTo>
                    <a:pt x="238840" y="2281477"/>
                  </a:lnTo>
                  <a:lnTo>
                    <a:pt x="210045" y="2235382"/>
                  </a:lnTo>
                  <a:lnTo>
                    <a:pt x="182967" y="2188259"/>
                  </a:lnTo>
                  <a:lnTo>
                    <a:pt x="157640" y="2140169"/>
                  </a:lnTo>
                  <a:lnTo>
                    <a:pt x="134101" y="2091179"/>
                  </a:lnTo>
                  <a:lnTo>
                    <a:pt x="112382" y="2041358"/>
                  </a:lnTo>
                  <a:lnTo>
                    <a:pt x="92511" y="1990772"/>
                  </a:lnTo>
                  <a:lnTo>
                    <a:pt x="74515" y="1939486"/>
                  </a:lnTo>
                  <a:lnTo>
                    <a:pt x="58418" y="1887572"/>
                  </a:lnTo>
                  <a:lnTo>
                    <a:pt x="44244" y="1835104"/>
                  </a:lnTo>
                  <a:lnTo>
                    <a:pt x="32011" y="1782149"/>
                  </a:lnTo>
                  <a:lnTo>
                    <a:pt x="21735" y="1728778"/>
                  </a:lnTo>
                  <a:lnTo>
                    <a:pt x="13430" y="1675065"/>
                  </a:lnTo>
                  <a:lnTo>
                    <a:pt x="7109" y="1621084"/>
                  </a:lnTo>
                  <a:lnTo>
                    <a:pt x="2778" y="1566908"/>
                  </a:lnTo>
                  <a:lnTo>
                    <a:pt x="444" y="1512606"/>
                  </a:lnTo>
                  <a:lnTo>
                    <a:pt x="0" y="1476374"/>
                  </a:lnTo>
                  <a:lnTo>
                    <a:pt x="111" y="1458256"/>
                  </a:lnTo>
                  <a:lnTo>
                    <a:pt x="1778" y="1403932"/>
                  </a:lnTo>
                  <a:lnTo>
                    <a:pt x="5443" y="1349707"/>
                  </a:lnTo>
                  <a:lnTo>
                    <a:pt x="11102" y="1295650"/>
                  </a:lnTo>
                  <a:lnTo>
                    <a:pt x="18747" y="1241839"/>
                  </a:lnTo>
                  <a:lnTo>
                    <a:pt x="28368" y="1188348"/>
                  </a:lnTo>
                  <a:lnTo>
                    <a:pt x="39950" y="1135247"/>
                  </a:lnTo>
                  <a:lnTo>
                    <a:pt x="53480" y="1082606"/>
                  </a:lnTo>
                  <a:lnTo>
                    <a:pt x="68938" y="1030499"/>
                  </a:lnTo>
                  <a:lnTo>
                    <a:pt x="86302" y="978999"/>
                  </a:lnTo>
                  <a:lnTo>
                    <a:pt x="105551" y="928172"/>
                  </a:lnTo>
                  <a:lnTo>
                    <a:pt x="126658" y="878086"/>
                  </a:lnTo>
                  <a:lnTo>
                    <a:pt x="149595" y="828811"/>
                  </a:lnTo>
                  <a:lnTo>
                    <a:pt x="174328" y="780416"/>
                  </a:lnTo>
                  <a:lnTo>
                    <a:pt x="200826" y="732964"/>
                  </a:lnTo>
                  <a:lnTo>
                    <a:pt x="229054" y="686517"/>
                  </a:lnTo>
                  <a:lnTo>
                    <a:pt x="258972" y="641141"/>
                  </a:lnTo>
                  <a:lnTo>
                    <a:pt x="290539" y="596899"/>
                  </a:lnTo>
                  <a:lnTo>
                    <a:pt x="323713" y="553849"/>
                  </a:lnTo>
                  <a:lnTo>
                    <a:pt x="358450" y="512046"/>
                  </a:lnTo>
                  <a:lnTo>
                    <a:pt x="394703" y="471551"/>
                  </a:lnTo>
                  <a:lnTo>
                    <a:pt x="432420" y="432420"/>
                  </a:lnTo>
                  <a:lnTo>
                    <a:pt x="471551" y="394703"/>
                  </a:lnTo>
                  <a:lnTo>
                    <a:pt x="512046" y="358450"/>
                  </a:lnTo>
                  <a:lnTo>
                    <a:pt x="553848" y="323713"/>
                  </a:lnTo>
                  <a:lnTo>
                    <a:pt x="596899" y="290539"/>
                  </a:lnTo>
                  <a:lnTo>
                    <a:pt x="641141" y="258972"/>
                  </a:lnTo>
                  <a:lnTo>
                    <a:pt x="686517" y="229054"/>
                  </a:lnTo>
                  <a:lnTo>
                    <a:pt x="732964" y="200826"/>
                  </a:lnTo>
                  <a:lnTo>
                    <a:pt x="780416" y="174328"/>
                  </a:lnTo>
                  <a:lnTo>
                    <a:pt x="828811" y="149595"/>
                  </a:lnTo>
                  <a:lnTo>
                    <a:pt x="878086" y="126658"/>
                  </a:lnTo>
                  <a:lnTo>
                    <a:pt x="928172" y="105551"/>
                  </a:lnTo>
                  <a:lnTo>
                    <a:pt x="978999" y="86302"/>
                  </a:lnTo>
                  <a:lnTo>
                    <a:pt x="1030499" y="68938"/>
                  </a:lnTo>
                  <a:lnTo>
                    <a:pt x="1082606" y="53480"/>
                  </a:lnTo>
                  <a:lnTo>
                    <a:pt x="1135247" y="39950"/>
                  </a:lnTo>
                  <a:lnTo>
                    <a:pt x="1188348" y="28368"/>
                  </a:lnTo>
                  <a:lnTo>
                    <a:pt x="1241839" y="18748"/>
                  </a:lnTo>
                  <a:lnTo>
                    <a:pt x="1295650" y="11102"/>
                  </a:lnTo>
                  <a:lnTo>
                    <a:pt x="1349707" y="5443"/>
                  </a:lnTo>
                  <a:lnTo>
                    <a:pt x="1403932" y="1778"/>
                  </a:lnTo>
                  <a:lnTo>
                    <a:pt x="1458256" y="111"/>
                  </a:lnTo>
                  <a:lnTo>
                    <a:pt x="1476374" y="0"/>
                  </a:lnTo>
                  <a:lnTo>
                    <a:pt x="1494493" y="111"/>
                  </a:lnTo>
                  <a:lnTo>
                    <a:pt x="1548817" y="1778"/>
                  </a:lnTo>
                  <a:lnTo>
                    <a:pt x="1603042" y="5443"/>
                  </a:lnTo>
                  <a:lnTo>
                    <a:pt x="1657098" y="11102"/>
                  </a:lnTo>
                  <a:lnTo>
                    <a:pt x="1710910" y="18748"/>
                  </a:lnTo>
                  <a:lnTo>
                    <a:pt x="1764401" y="28368"/>
                  </a:lnTo>
                  <a:lnTo>
                    <a:pt x="1817501" y="39950"/>
                  </a:lnTo>
                  <a:lnTo>
                    <a:pt x="1870142" y="53480"/>
                  </a:lnTo>
                  <a:lnTo>
                    <a:pt x="1922250" y="68938"/>
                  </a:lnTo>
                  <a:lnTo>
                    <a:pt x="1973750" y="86302"/>
                  </a:lnTo>
                  <a:lnTo>
                    <a:pt x="2024576" y="105551"/>
                  </a:lnTo>
                  <a:lnTo>
                    <a:pt x="2074662" y="126658"/>
                  </a:lnTo>
                  <a:lnTo>
                    <a:pt x="2123938" y="149595"/>
                  </a:lnTo>
                  <a:lnTo>
                    <a:pt x="2172333" y="174328"/>
                  </a:lnTo>
                  <a:lnTo>
                    <a:pt x="2219785" y="200826"/>
                  </a:lnTo>
                  <a:lnTo>
                    <a:pt x="2266232" y="229054"/>
                  </a:lnTo>
                  <a:lnTo>
                    <a:pt x="2311607" y="258972"/>
                  </a:lnTo>
                  <a:lnTo>
                    <a:pt x="2355850" y="290539"/>
                  </a:lnTo>
                  <a:lnTo>
                    <a:pt x="2398900" y="323713"/>
                  </a:lnTo>
                  <a:lnTo>
                    <a:pt x="2440702" y="358450"/>
                  </a:lnTo>
                  <a:lnTo>
                    <a:pt x="2481198" y="394703"/>
                  </a:lnTo>
                  <a:lnTo>
                    <a:pt x="2520329" y="432420"/>
                  </a:lnTo>
                  <a:lnTo>
                    <a:pt x="2558046" y="471551"/>
                  </a:lnTo>
                  <a:lnTo>
                    <a:pt x="2594298" y="512046"/>
                  </a:lnTo>
                  <a:lnTo>
                    <a:pt x="2629036" y="553849"/>
                  </a:lnTo>
                  <a:lnTo>
                    <a:pt x="2662210" y="596899"/>
                  </a:lnTo>
                  <a:lnTo>
                    <a:pt x="2693776" y="641141"/>
                  </a:lnTo>
                  <a:lnTo>
                    <a:pt x="2723695" y="686517"/>
                  </a:lnTo>
                  <a:lnTo>
                    <a:pt x="2751923" y="732964"/>
                  </a:lnTo>
                  <a:lnTo>
                    <a:pt x="2778420" y="780416"/>
                  </a:lnTo>
                  <a:lnTo>
                    <a:pt x="2803154" y="828811"/>
                  </a:lnTo>
                  <a:lnTo>
                    <a:pt x="2826090" y="878086"/>
                  </a:lnTo>
                  <a:lnTo>
                    <a:pt x="2847197" y="928172"/>
                  </a:lnTo>
                  <a:lnTo>
                    <a:pt x="2866446" y="978999"/>
                  </a:lnTo>
                  <a:lnTo>
                    <a:pt x="2883811" y="1030499"/>
                  </a:lnTo>
                  <a:lnTo>
                    <a:pt x="2899269" y="1082606"/>
                  </a:lnTo>
                  <a:lnTo>
                    <a:pt x="2912799" y="1135247"/>
                  </a:lnTo>
                  <a:lnTo>
                    <a:pt x="2924381" y="1188348"/>
                  </a:lnTo>
                  <a:lnTo>
                    <a:pt x="2934001" y="1241839"/>
                  </a:lnTo>
                  <a:lnTo>
                    <a:pt x="2941646" y="1295650"/>
                  </a:lnTo>
                  <a:lnTo>
                    <a:pt x="2947306" y="1349707"/>
                  </a:lnTo>
                  <a:lnTo>
                    <a:pt x="2950971" y="1403932"/>
                  </a:lnTo>
                  <a:lnTo>
                    <a:pt x="2952638" y="1458256"/>
                  </a:lnTo>
                  <a:lnTo>
                    <a:pt x="2952749" y="1476374"/>
                  </a:lnTo>
                  <a:lnTo>
                    <a:pt x="2952638" y="1494493"/>
                  </a:lnTo>
                  <a:lnTo>
                    <a:pt x="2950971" y="1548817"/>
                  </a:lnTo>
                  <a:lnTo>
                    <a:pt x="2947305" y="1603042"/>
                  </a:lnTo>
                  <a:lnTo>
                    <a:pt x="2941646" y="1657099"/>
                  </a:lnTo>
                  <a:lnTo>
                    <a:pt x="2934001" y="1710910"/>
                  </a:lnTo>
                  <a:lnTo>
                    <a:pt x="2924381" y="1764401"/>
                  </a:lnTo>
                  <a:lnTo>
                    <a:pt x="2912799" y="1817501"/>
                  </a:lnTo>
                  <a:lnTo>
                    <a:pt x="2899269" y="1870142"/>
                  </a:lnTo>
                  <a:lnTo>
                    <a:pt x="2883811" y="1922250"/>
                  </a:lnTo>
                  <a:lnTo>
                    <a:pt x="2866446" y="1973750"/>
                  </a:lnTo>
                  <a:lnTo>
                    <a:pt x="2847197" y="2024576"/>
                  </a:lnTo>
                  <a:lnTo>
                    <a:pt x="2826090" y="2074662"/>
                  </a:lnTo>
                  <a:lnTo>
                    <a:pt x="2803154" y="2123937"/>
                  </a:lnTo>
                  <a:lnTo>
                    <a:pt x="2778420" y="2172332"/>
                  </a:lnTo>
                  <a:lnTo>
                    <a:pt x="2751923" y="2219784"/>
                  </a:lnTo>
                  <a:lnTo>
                    <a:pt x="2723695" y="2266231"/>
                  </a:lnTo>
                  <a:lnTo>
                    <a:pt x="2693776" y="2311608"/>
                  </a:lnTo>
                  <a:lnTo>
                    <a:pt x="2662209" y="2355850"/>
                  </a:lnTo>
                  <a:lnTo>
                    <a:pt x="2629036" y="2398900"/>
                  </a:lnTo>
                  <a:lnTo>
                    <a:pt x="2594298" y="2440702"/>
                  </a:lnTo>
                  <a:lnTo>
                    <a:pt x="2558046" y="2481198"/>
                  </a:lnTo>
                  <a:lnTo>
                    <a:pt x="2520329" y="2520329"/>
                  </a:lnTo>
                  <a:lnTo>
                    <a:pt x="2481198" y="2558046"/>
                  </a:lnTo>
                  <a:lnTo>
                    <a:pt x="2440702" y="2594299"/>
                  </a:lnTo>
                  <a:lnTo>
                    <a:pt x="2398900" y="2629036"/>
                  </a:lnTo>
                  <a:lnTo>
                    <a:pt x="2355850" y="2662209"/>
                  </a:lnTo>
                  <a:lnTo>
                    <a:pt x="2311607" y="2693776"/>
                  </a:lnTo>
                  <a:lnTo>
                    <a:pt x="2266231" y="2723695"/>
                  </a:lnTo>
                  <a:lnTo>
                    <a:pt x="2219784" y="2751922"/>
                  </a:lnTo>
                  <a:lnTo>
                    <a:pt x="2172333" y="2778420"/>
                  </a:lnTo>
                  <a:lnTo>
                    <a:pt x="2123937" y="2803154"/>
                  </a:lnTo>
                  <a:lnTo>
                    <a:pt x="2074662" y="2826090"/>
                  </a:lnTo>
                  <a:lnTo>
                    <a:pt x="2024576" y="2847197"/>
                  </a:lnTo>
                  <a:lnTo>
                    <a:pt x="1973750" y="2866446"/>
                  </a:lnTo>
                  <a:lnTo>
                    <a:pt x="1922249" y="2883811"/>
                  </a:lnTo>
                  <a:lnTo>
                    <a:pt x="1870142" y="2899269"/>
                  </a:lnTo>
                  <a:lnTo>
                    <a:pt x="1817501" y="2912798"/>
                  </a:lnTo>
                  <a:lnTo>
                    <a:pt x="1764401" y="2924381"/>
                  </a:lnTo>
                  <a:lnTo>
                    <a:pt x="1710910" y="2934001"/>
                  </a:lnTo>
                  <a:lnTo>
                    <a:pt x="1657098" y="2941646"/>
                  </a:lnTo>
                  <a:lnTo>
                    <a:pt x="1603042" y="2947305"/>
                  </a:lnTo>
                  <a:lnTo>
                    <a:pt x="1548817" y="2950971"/>
                  </a:lnTo>
                  <a:lnTo>
                    <a:pt x="1494493" y="2952638"/>
                  </a:lnTo>
                  <a:lnTo>
                    <a:pt x="1476374" y="2952749"/>
                  </a:lnTo>
                  <a:close/>
                </a:path>
              </a:pathLst>
            </a:custGeom>
            <a:solidFill>
              <a:srgbClr val="3D49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0"/>
            <p:cNvSpPr/>
            <p:nvPr/>
          </p:nvSpPr>
          <p:spPr>
            <a:xfrm>
              <a:off x="1663051" y="3330262"/>
              <a:ext cx="2162175" cy="2162175"/>
            </a:xfrm>
            <a:custGeom>
              <a:avLst/>
              <a:gdLst/>
              <a:ahLst/>
              <a:cxnLst/>
              <a:rect l="l" t="t" r="r" b="b"/>
              <a:pathLst>
                <a:path w="2162175" h="2162175">
                  <a:moveTo>
                    <a:pt x="1081087" y="2162174"/>
                  </a:moveTo>
                  <a:lnTo>
                    <a:pt x="1032931" y="2161121"/>
                  </a:lnTo>
                  <a:lnTo>
                    <a:pt x="985315" y="2157990"/>
                  </a:lnTo>
                  <a:lnTo>
                    <a:pt x="938282" y="2152826"/>
                  </a:lnTo>
                  <a:lnTo>
                    <a:pt x="891876" y="2145672"/>
                  </a:lnTo>
                  <a:lnTo>
                    <a:pt x="846141" y="2136573"/>
                  </a:lnTo>
                  <a:lnTo>
                    <a:pt x="801122" y="2125572"/>
                  </a:lnTo>
                  <a:lnTo>
                    <a:pt x="756861" y="2112714"/>
                  </a:lnTo>
                  <a:lnTo>
                    <a:pt x="713404" y="2098041"/>
                  </a:lnTo>
                  <a:lnTo>
                    <a:pt x="670794" y="2081599"/>
                  </a:lnTo>
                  <a:lnTo>
                    <a:pt x="629075" y="2063431"/>
                  </a:lnTo>
                  <a:lnTo>
                    <a:pt x="588290" y="2043581"/>
                  </a:lnTo>
                  <a:lnTo>
                    <a:pt x="548485" y="2022093"/>
                  </a:lnTo>
                  <a:lnTo>
                    <a:pt x="509702" y="1999011"/>
                  </a:lnTo>
                  <a:lnTo>
                    <a:pt x="471986" y="1974379"/>
                  </a:lnTo>
                  <a:lnTo>
                    <a:pt x="435381" y="1948241"/>
                  </a:lnTo>
                  <a:lnTo>
                    <a:pt x="399930" y="1920641"/>
                  </a:lnTo>
                  <a:lnTo>
                    <a:pt x="365678" y="1891622"/>
                  </a:lnTo>
                  <a:lnTo>
                    <a:pt x="332668" y="1861229"/>
                  </a:lnTo>
                  <a:lnTo>
                    <a:pt x="300945" y="1829506"/>
                  </a:lnTo>
                  <a:lnTo>
                    <a:pt x="270552" y="1796496"/>
                  </a:lnTo>
                  <a:lnTo>
                    <a:pt x="241533" y="1762244"/>
                  </a:lnTo>
                  <a:lnTo>
                    <a:pt x="213933" y="1726793"/>
                  </a:lnTo>
                  <a:lnTo>
                    <a:pt x="187795" y="1690188"/>
                  </a:lnTo>
                  <a:lnTo>
                    <a:pt x="163163" y="1652472"/>
                  </a:lnTo>
                  <a:lnTo>
                    <a:pt x="140081" y="1613689"/>
                  </a:lnTo>
                  <a:lnTo>
                    <a:pt x="118593" y="1573884"/>
                  </a:lnTo>
                  <a:lnTo>
                    <a:pt x="98743" y="1533099"/>
                  </a:lnTo>
                  <a:lnTo>
                    <a:pt x="80575" y="1491380"/>
                  </a:lnTo>
                  <a:lnTo>
                    <a:pt x="64133" y="1448770"/>
                  </a:lnTo>
                  <a:lnTo>
                    <a:pt x="49460" y="1405313"/>
                  </a:lnTo>
                  <a:lnTo>
                    <a:pt x="36602" y="1361052"/>
                  </a:lnTo>
                  <a:lnTo>
                    <a:pt x="25601" y="1316033"/>
                  </a:lnTo>
                  <a:lnTo>
                    <a:pt x="16502" y="1270298"/>
                  </a:lnTo>
                  <a:lnTo>
                    <a:pt x="9348" y="1223892"/>
                  </a:lnTo>
                  <a:lnTo>
                    <a:pt x="4184" y="1176859"/>
                  </a:lnTo>
                  <a:lnTo>
                    <a:pt x="1053" y="1129243"/>
                  </a:lnTo>
                  <a:lnTo>
                    <a:pt x="0" y="1081087"/>
                  </a:lnTo>
                  <a:lnTo>
                    <a:pt x="1053" y="1032931"/>
                  </a:lnTo>
                  <a:lnTo>
                    <a:pt x="4184" y="985315"/>
                  </a:lnTo>
                  <a:lnTo>
                    <a:pt x="9348" y="938282"/>
                  </a:lnTo>
                  <a:lnTo>
                    <a:pt x="16502" y="891876"/>
                  </a:lnTo>
                  <a:lnTo>
                    <a:pt x="25601" y="846141"/>
                  </a:lnTo>
                  <a:lnTo>
                    <a:pt x="36602" y="801122"/>
                  </a:lnTo>
                  <a:lnTo>
                    <a:pt x="49460" y="756861"/>
                  </a:lnTo>
                  <a:lnTo>
                    <a:pt x="64133" y="713404"/>
                  </a:lnTo>
                  <a:lnTo>
                    <a:pt x="80575" y="670794"/>
                  </a:lnTo>
                  <a:lnTo>
                    <a:pt x="98743" y="629075"/>
                  </a:lnTo>
                  <a:lnTo>
                    <a:pt x="118593" y="588290"/>
                  </a:lnTo>
                  <a:lnTo>
                    <a:pt x="140081" y="548485"/>
                  </a:lnTo>
                  <a:lnTo>
                    <a:pt x="163163" y="509702"/>
                  </a:lnTo>
                  <a:lnTo>
                    <a:pt x="187795" y="471986"/>
                  </a:lnTo>
                  <a:lnTo>
                    <a:pt x="213933" y="435381"/>
                  </a:lnTo>
                  <a:lnTo>
                    <a:pt x="241533" y="399930"/>
                  </a:lnTo>
                  <a:lnTo>
                    <a:pt x="270552" y="365678"/>
                  </a:lnTo>
                  <a:lnTo>
                    <a:pt x="300945" y="332668"/>
                  </a:lnTo>
                  <a:lnTo>
                    <a:pt x="332668" y="300945"/>
                  </a:lnTo>
                  <a:lnTo>
                    <a:pt x="365678" y="270552"/>
                  </a:lnTo>
                  <a:lnTo>
                    <a:pt x="399930" y="241533"/>
                  </a:lnTo>
                  <a:lnTo>
                    <a:pt x="435381" y="213933"/>
                  </a:lnTo>
                  <a:lnTo>
                    <a:pt x="471986" y="187795"/>
                  </a:lnTo>
                  <a:lnTo>
                    <a:pt x="509702" y="163163"/>
                  </a:lnTo>
                  <a:lnTo>
                    <a:pt x="548485" y="140081"/>
                  </a:lnTo>
                  <a:lnTo>
                    <a:pt x="588290" y="118593"/>
                  </a:lnTo>
                  <a:lnTo>
                    <a:pt x="629075" y="98743"/>
                  </a:lnTo>
                  <a:lnTo>
                    <a:pt x="670794" y="80575"/>
                  </a:lnTo>
                  <a:lnTo>
                    <a:pt x="713404" y="64133"/>
                  </a:lnTo>
                  <a:lnTo>
                    <a:pt x="756861" y="49460"/>
                  </a:lnTo>
                  <a:lnTo>
                    <a:pt x="801122" y="36602"/>
                  </a:lnTo>
                  <a:lnTo>
                    <a:pt x="846141" y="25601"/>
                  </a:lnTo>
                  <a:lnTo>
                    <a:pt x="891876" y="16502"/>
                  </a:lnTo>
                  <a:lnTo>
                    <a:pt x="938282" y="9348"/>
                  </a:lnTo>
                  <a:lnTo>
                    <a:pt x="985315" y="4184"/>
                  </a:lnTo>
                  <a:lnTo>
                    <a:pt x="1032931" y="1053"/>
                  </a:lnTo>
                  <a:lnTo>
                    <a:pt x="1081087" y="0"/>
                  </a:lnTo>
                  <a:lnTo>
                    <a:pt x="1129243" y="1053"/>
                  </a:lnTo>
                  <a:lnTo>
                    <a:pt x="1176859" y="4184"/>
                  </a:lnTo>
                  <a:lnTo>
                    <a:pt x="1223892" y="9348"/>
                  </a:lnTo>
                  <a:lnTo>
                    <a:pt x="1270298" y="16502"/>
                  </a:lnTo>
                  <a:lnTo>
                    <a:pt x="1316033" y="25601"/>
                  </a:lnTo>
                  <a:lnTo>
                    <a:pt x="1361052" y="36602"/>
                  </a:lnTo>
                  <a:lnTo>
                    <a:pt x="1405313" y="49460"/>
                  </a:lnTo>
                  <a:lnTo>
                    <a:pt x="1448770" y="64133"/>
                  </a:lnTo>
                  <a:lnTo>
                    <a:pt x="1491380" y="80575"/>
                  </a:lnTo>
                  <a:lnTo>
                    <a:pt x="1533099" y="98743"/>
                  </a:lnTo>
                  <a:lnTo>
                    <a:pt x="1573884" y="118593"/>
                  </a:lnTo>
                  <a:lnTo>
                    <a:pt x="1613689" y="140081"/>
                  </a:lnTo>
                  <a:lnTo>
                    <a:pt x="1652472" y="163163"/>
                  </a:lnTo>
                  <a:lnTo>
                    <a:pt x="1690188" y="187795"/>
                  </a:lnTo>
                  <a:lnTo>
                    <a:pt x="1726793" y="213933"/>
                  </a:lnTo>
                  <a:lnTo>
                    <a:pt x="1762244" y="241533"/>
                  </a:lnTo>
                  <a:lnTo>
                    <a:pt x="1796496" y="270552"/>
                  </a:lnTo>
                  <a:lnTo>
                    <a:pt x="1829506" y="300945"/>
                  </a:lnTo>
                  <a:lnTo>
                    <a:pt x="1861229" y="332668"/>
                  </a:lnTo>
                  <a:lnTo>
                    <a:pt x="1891622" y="365678"/>
                  </a:lnTo>
                  <a:lnTo>
                    <a:pt x="1920641" y="399930"/>
                  </a:lnTo>
                  <a:lnTo>
                    <a:pt x="1948241" y="435381"/>
                  </a:lnTo>
                  <a:lnTo>
                    <a:pt x="1974379" y="471986"/>
                  </a:lnTo>
                  <a:lnTo>
                    <a:pt x="1999011" y="509702"/>
                  </a:lnTo>
                  <a:lnTo>
                    <a:pt x="2022093" y="548485"/>
                  </a:lnTo>
                  <a:lnTo>
                    <a:pt x="2043581" y="588290"/>
                  </a:lnTo>
                  <a:lnTo>
                    <a:pt x="2063431" y="629075"/>
                  </a:lnTo>
                  <a:lnTo>
                    <a:pt x="2081599" y="670794"/>
                  </a:lnTo>
                  <a:lnTo>
                    <a:pt x="2098041" y="713404"/>
                  </a:lnTo>
                  <a:lnTo>
                    <a:pt x="2112714" y="756861"/>
                  </a:lnTo>
                  <a:lnTo>
                    <a:pt x="2125572" y="801122"/>
                  </a:lnTo>
                  <a:lnTo>
                    <a:pt x="2136573" y="846141"/>
                  </a:lnTo>
                  <a:lnTo>
                    <a:pt x="2145672" y="891876"/>
                  </a:lnTo>
                  <a:lnTo>
                    <a:pt x="2152826" y="938282"/>
                  </a:lnTo>
                  <a:lnTo>
                    <a:pt x="2157990" y="985315"/>
                  </a:lnTo>
                  <a:lnTo>
                    <a:pt x="2161121" y="1032931"/>
                  </a:lnTo>
                  <a:lnTo>
                    <a:pt x="2162174" y="1081087"/>
                  </a:lnTo>
                  <a:lnTo>
                    <a:pt x="2161121" y="1129243"/>
                  </a:lnTo>
                  <a:lnTo>
                    <a:pt x="2157990" y="1176859"/>
                  </a:lnTo>
                  <a:lnTo>
                    <a:pt x="2152826" y="1223892"/>
                  </a:lnTo>
                  <a:lnTo>
                    <a:pt x="2145672" y="1270298"/>
                  </a:lnTo>
                  <a:lnTo>
                    <a:pt x="2136573" y="1316033"/>
                  </a:lnTo>
                  <a:lnTo>
                    <a:pt x="2125572" y="1361052"/>
                  </a:lnTo>
                  <a:lnTo>
                    <a:pt x="2112714" y="1405313"/>
                  </a:lnTo>
                  <a:lnTo>
                    <a:pt x="2098041" y="1448770"/>
                  </a:lnTo>
                  <a:lnTo>
                    <a:pt x="2081599" y="1491380"/>
                  </a:lnTo>
                  <a:lnTo>
                    <a:pt x="2063431" y="1533099"/>
                  </a:lnTo>
                  <a:lnTo>
                    <a:pt x="2043581" y="1573884"/>
                  </a:lnTo>
                  <a:lnTo>
                    <a:pt x="2022093" y="1613689"/>
                  </a:lnTo>
                  <a:lnTo>
                    <a:pt x="1999011" y="1652472"/>
                  </a:lnTo>
                  <a:lnTo>
                    <a:pt x="1974379" y="1690188"/>
                  </a:lnTo>
                  <a:lnTo>
                    <a:pt x="1948241" y="1726793"/>
                  </a:lnTo>
                  <a:lnTo>
                    <a:pt x="1920641" y="1762244"/>
                  </a:lnTo>
                  <a:lnTo>
                    <a:pt x="1891622" y="1796496"/>
                  </a:lnTo>
                  <a:lnTo>
                    <a:pt x="1861229" y="1829506"/>
                  </a:lnTo>
                  <a:lnTo>
                    <a:pt x="1829506" y="1861229"/>
                  </a:lnTo>
                  <a:lnTo>
                    <a:pt x="1796496" y="1891622"/>
                  </a:lnTo>
                  <a:lnTo>
                    <a:pt x="1762244" y="1920641"/>
                  </a:lnTo>
                  <a:lnTo>
                    <a:pt x="1726793" y="1948241"/>
                  </a:lnTo>
                  <a:lnTo>
                    <a:pt x="1690188" y="1974379"/>
                  </a:lnTo>
                  <a:lnTo>
                    <a:pt x="1652472" y="1999011"/>
                  </a:lnTo>
                  <a:lnTo>
                    <a:pt x="1613689" y="2022093"/>
                  </a:lnTo>
                  <a:lnTo>
                    <a:pt x="1573884" y="2043581"/>
                  </a:lnTo>
                  <a:lnTo>
                    <a:pt x="1533099" y="2063431"/>
                  </a:lnTo>
                  <a:lnTo>
                    <a:pt x="1491380" y="2081599"/>
                  </a:lnTo>
                  <a:lnTo>
                    <a:pt x="1448770" y="2098041"/>
                  </a:lnTo>
                  <a:lnTo>
                    <a:pt x="1405313" y="2112714"/>
                  </a:lnTo>
                  <a:lnTo>
                    <a:pt x="1361052" y="2125572"/>
                  </a:lnTo>
                  <a:lnTo>
                    <a:pt x="1316033" y="2136573"/>
                  </a:lnTo>
                  <a:lnTo>
                    <a:pt x="1270298" y="2145672"/>
                  </a:lnTo>
                  <a:lnTo>
                    <a:pt x="1223892" y="2152826"/>
                  </a:lnTo>
                  <a:lnTo>
                    <a:pt x="1176859" y="2157990"/>
                  </a:lnTo>
                  <a:lnTo>
                    <a:pt x="1129243" y="2161121"/>
                  </a:lnTo>
                  <a:lnTo>
                    <a:pt x="1081087" y="2162174"/>
                  </a:lnTo>
                  <a:close/>
                </a:path>
              </a:pathLst>
            </a:custGeom>
            <a:solidFill>
              <a:srgbClr val="FEE7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4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0886" y="3523030"/>
              <a:ext cx="1904999" cy="1771649"/>
            </a:xfrm>
            <a:prstGeom prst="rect">
              <a:avLst/>
            </a:prstGeom>
          </p:spPr>
        </p:pic>
      </p:grpSp>
      <p:sp>
        <p:nvSpPr>
          <p:cNvPr id="34" name="object 2"/>
          <p:cNvSpPr txBox="1">
            <a:spLocks/>
          </p:cNvSpPr>
          <p:nvPr/>
        </p:nvSpPr>
        <p:spPr>
          <a:xfrm>
            <a:off x="642878" y="214278"/>
            <a:ext cx="13644658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ru-RU" sz="2600" b="1" kern="0" dirty="0">
                <a:solidFill>
                  <a:srgbClr val="3D4979"/>
                </a:solidFill>
                <a:latin typeface="Trebuchet MS"/>
                <a:ea typeface="+mj-ea"/>
                <a:cs typeface="Trebuchet MS"/>
              </a:rPr>
              <a:t>Задача 3. Создать условия для развития и реализации в г. Смоленске молодежных проектов и инициатив в сфере социального добровольчества (волонтерства)</a:t>
            </a:r>
          </a:p>
        </p:txBody>
      </p:sp>
      <p:sp>
        <p:nvSpPr>
          <p:cNvPr id="35" name="object 2"/>
          <p:cNvSpPr txBox="1">
            <a:spLocks/>
          </p:cNvSpPr>
          <p:nvPr/>
        </p:nvSpPr>
        <p:spPr>
          <a:xfrm>
            <a:off x="357126" y="6357946"/>
            <a:ext cx="14144724" cy="30982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ru-RU" sz="22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Итоги: 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2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студенты посетили </a:t>
            </a:r>
            <a:r>
              <a:rPr lang="ru-RU" sz="2200" b="1" kern="0" dirty="0" err="1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Спасо-Преображенский</a:t>
            </a:r>
            <a:r>
              <a:rPr lang="ru-RU" sz="22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 Авраамиев мужского монастырь</a:t>
            </a:r>
            <a:br>
              <a:rPr lang="ru-RU" sz="22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</a:br>
            <a:r>
              <a:rPr lang="ru-RU" sz="22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(г. Смоленск) и </a:t>
            </a:r>
            <a:r>
              <a:rPr lang="ru-RU" sz="2200" b="1" kern="0" dirty="0" err="1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Ставропигиальный</a:t>
            </a:r>
            <a:r>
              <a:rPr lang="ru-RU" sz="22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 женский монастырь - </a:t>
            </a:r>
            <a:r>
              <a:rPr lang="ru-RU" sz="2200" b="1" kern="0" dirty="0" err="1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Марфо-Мариинская</a:t>
            </a:r>
            <a:r>
              <a:rPr lang="ru-RU" sz="22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 Обитель Милосердия (г. Москва), в которых познакомились с организацией социального</a:t>
            </a:r>
            <a:br>
              <a:rPr lang="ru-RU" sz="22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</a:br>
            <a:r>
              <a:rPr lang="ru-RU" sz="22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служения и волонтерской работы по оказанию помощи инвалидам и лицам с ОВЗ различных возрастных групп и их семьям; глухим и слабослышащим, а также людям, находящимся в трудной жизненной ситуации;</a:t>
            </a:r>
          </a:p>
          <a:p>
            <a:pPr marL="12700" algn="just">
              <a:spcBef>
                <a:spcPts val="100"/>
              </a:spcBef>
            </a:pPr>
            <a:endParaRPr lang="ru-RU" sz="22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2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 подготовили и разместили на информационных ресурсах проекта презентации о поездках</a:t>
            </a:r>
            <a:endParaRPr lang="ru-RU" sz="2200" b="1" kern="0" dirty="0">
              <a:solidFill>
                <a:schemeClr val="accent1"/>
              </a:solidFill>
              <a:latin typeface="Trebuchet MS"/>
              <a:ea typeface="+mj-ea"/>
              <a:cs typeface="Trebuchet MS"/>
            </a:endParaRPr>
          </a:p>
        </p:txBody>
      </p:sp>
      <p:grpSp>
        <p:nvGrpSpPr>
          <p:cNvPr id="6" name="object 16"/>
          <p:cNvGrpSpPr/>
          <p:nvPr/>
        </p:nvGrpSpPr>
        <p:grpSpPr>
          <a:xfrm>
            <a:off x="14716164" y="4714872"/>
            <a:ext cx="3571836" cy="1214446"/>
            <a:chOff x="7014071" y="2648060"/>
            <a:chExt cx="4658360" cy="1459230"/>
          </a:xfrm>
        </p:grpSpPr>
        <p:sp>
          <p:nvSpPr>
            <p:cNvPr id="44" name="object 17"/>
            <p:cNvSpPr/>
            <p:nvPr/>
          </p:nvSpPr>
          <p:spPr>
            <a:xfrm>
              <a:off x="7329815" y="2778605"/>
              <a:ext cx="4342765" cy="1226185"/>
            </a:xfrm>
            <a:custGeom>
              <a:avLst/>
              <a:gdLst/>
              <a:ahLst/>
              <a:cxnLst/>
              <a:rect l="l" t="t" r="r" b="b"/>
              <a:pathLst>
                <a:path w="4342765" h="1226185">
                  <a:moveTo>
                    <a:pt x="3729150" y="1225748"/>
                  </a:moveTo>
                  <a:lnTo>
                    <a:pt x="587546" y="1225748"/>
                  </a:lnTo>
                  <a:lnTo>
                    <a:pt x="587546" y="1221432"/>
                  </a:lnTo>
                  <a:lnTo>
                    <a:pt x="539423" y="1217604"/>
                  </a:lnTo>
                  <a:lnTo>
                    <a:pt x="492360" y="1210102"/>
                  </a:lnTo>
                  <a:lnTo>
                    <a:pt x="446508" y="1199072"/>
                  </a:lnTo>
                  <a:lnTo>
                    <a:pt x="402020" y="1184659"/>
                  </a:lnTo>
                  <a:lnTo>
                    <a:pt x="359048" y="1167010"/>
                  </a:lnTo>
                  <a:lnTo>
                    <a:pt x="317746" y="1146268"/>
                  </a:lnTo>
                  <a:lnTo>
                    <a:pt x="278264" y="1122582"/>
                  </a:lnTo>
                  <a:lnTo>
                    <a:pt x="240755" y="1096095"/>
                  </a:lnTo>
                  <a:lnTo>
                    <a:pt x="205373" y="1066954"/>
                  </a:lnTo>
                  <a:lnTo>
                    <a:pt x="172267" y="1035304"/>
                  </a:lnTo>
                  <a:lnTo>
                    <a:pt x="141592" y="1001291"/>
                  </a:lnTo>
                  <a:lnTo>
                    <a:pt x="113500" y="965061"/>
                  </a:lnTo>
                  <a:lnTo>
                    <a:pt x="88142" y="926759"/>
                  </a:lnTo>
                  <a:lnTo>
                    <a:pt x="65671" y="886531"/>
                  </a:lnTo>
                  <a:lnTo>
                    <a:pt x="46239" y="844522"/>
                  </a:lnTo>
                  <a:lnTo>
                    <a:pt x="29999" y="800879"/>
                  </a:lnTo>
                  <a:lnTo>
                    <a:pt x="17103" y="755747"/>
                  </a:lnTo>
                  <a:lnTo>
                    <a:pt x="7702" y="709272"/>
                  </a:lnTo>
                  <a:lnTo>
                    <a:pt x="1951" y="661599"/>
                  </a:lnTo>
                  <a:lnTo>
                    <a:pt x="0" y="612874"/>
                  </a:lnTo>
                  <a:lnTo>
                    <a:pt x="1920" y="564149"/>
                  </a:lnTo>
                  <a:lnTo>
                    <a:pt x="7586" y="516475"/>
                  </a:lnTo>
                  <a:lnTo>
                    <a:pt x="16855" y="470000"/>
                  </a:lnTo>
                  <a:lnTo>
                    <a:pt x="29584" y="424868"/>
                  </a:lnTo>
                  <a:lnTo>
                    <a:pt x="45632" y="381225"/>
                  </a:lnTo>
                  <a:lnTo>
                    <a:pt x="64854" y="339217"/>
                  </a:lnTo>
                  <a:lnTo>
                    <a:pt x="87110" y="298989"/>
                  </a:lnTo>
                  <a:lnTo>
                    <a:pt x="112256" y="260687"/>
                  </a:lnTo>
                  <a:lnTo>
                    <a:pt x="140149" y="224457"/>
                  </a:lnTo>
                  <a:lnTo>
                    <a:pt x="170647" y="190444"/>
                  </a:lnTo>
                  <a:lnTo>
                    <a:pt x="203608" y="158794"/>
                  </a:lnTo>
                  <a:lnTo>
                    <a:pt x="238889" y="129653"/>
                  </a:lnTo>
                  <a:lnTo>
                    <a:pt x="276347" y="103166"/>
                  </a:lnTo>
                  <a:lnTo>
                    <a:pt x="315841" y="79479"/>
                  </a:lnTo>
                  <a:lnTo>
                    <a:pt x="357226" y="58738"/>
                  </a:lnTo>
                  <a:lnTo>
                    <a:pt x="400361" y="41088"/>
                  </a:lnTo>
                  <a:lnTo>
                    <a:pt x="445103" y="26675"/>
                  </a:lnTo>
                  <a:lnTo>
                    <a:pt x="491310" y="15645"/>
                  </a:lnTo>
                  <a:lnTo>
                    <a:pt x="538838" y="8143"/>
                  </a:lnTo>
                  <a:lnTo>
                    <a:pt x="587546" y="4316"/>
                  </a:lnTo>
                  <a:lnTo>
                    <a:pt x="587546" y="0"/>
                  </a:lnTo>
                  <a:lnTo>
                    <a:pt x="3729150" y="0"/>
                  </a:lnTo>
                  <a:lnTo>
                    <a:pt x="3777414" y="1855"/>
                  </a:lnTo>
                  <a:lnTo>
                    <a:pt x="3824606" y="7329"/>
                  </a:lnTo>
                  <a:lnTo>
                    <a:pt x="3870595" y="16282"/>
                  </a:lnTo>
                  <a:lnTo>
                    <a:pt x="3915249" y="28573"/>
                  </a:lnTo>
                  <a:lnTo>
                    <a:pt x="3958436" y="44064"/>
                  </a:lnTo>
                  <a:lnTo>
                    <a:pt x="4000025" y="62613"/>
                  </a:lnTo>
                  <a:lnTo>
                    <a:pt x="4039884" y="84082"/>
                  </a:lnTo>
                  <a:lnTo>
                    <a:pt x="4077882" y="108330"/>
                  </a:lnTo>
                  <a:lnTo>
                    <a:pt x="4113887" y="135218"/>
                  </a:lnTo>
                  <a:lnTo>
                    <a:pt x="4147767" y="164606"/>
                  </a:lnTo>
                  <a:lnTo>
                    <a:pt x="4179392" y="196353"/>
                  </a:lnTo>
                  <a:lnTo>
                    <a:pt x="4208629" y="230321"/>
                  </a:lnTo>
                  <a:lnTo>
                    <a:pt x="4235347" y="266370"/>
                  </a:lnTo>
                  <a:lnTo>
                    <a:pt x="4259414" y="304359"/>
                  </a:lnTo>
                  <a:lnTo>
                    <a:pt x="4280699" y="344148"/>
                  </a:lnTo>
                  <a:lnTo>
                    <a:pt x="4299071" y="385599"/>
                  </a:lnTo>
                  <a:lnTo>
                    <a:pt x="4314397" y="428571"/>
                  </a:lnTo>
                  <a:lnTo>
                    <a:pt x="4326546" y="472924"/>
                  </a:lnTo>
                  <a:lnTo>
                    <a:pt x="4335387" y="518519"/>
                  </a:lnTo>
                  <a:lnTo>
                    <a:pt x="4340788" y="565215"/>
                  </a:lnTo>
                  <a:lnTo>
                    <a:pt x="4342618" y="612874"/>
                  </a:lnTo>
                  <a:lnTo>
                    <a:pt x="4340760" y="660532"/>
                  </a:lnTo>
                  <a:lnTo>
                    <a:pt x="4335281" y="707229"/>
                  </a:lnTo>
                  <a:lnTo>
                    <a:pt x="4326320" y="752823"/>
                  </a:lnTo>
                  <a:lnTo>
                    <a:pt x="4314016" y="797177"/>
                  </a:lnTo>
                  <a:lnTo>
                    <a:pt x="4298511" y="840148"/>
                  </a:lnTo>
                  <a:lnTo>
                    <a:pt x="4279944" y="881599"/>
                  </a:lnTo>
                  <a:lnTo>
                    <a:pt x="4258454" y="921389"/>
                  </a:lnTo>
                  <a:lnTo>
                    <a:pt x="4234182" y="959378"/>
                  </a:lnTo>
                  <a:lnTo>
                    <a:pt x="4207269" y="995426"/>
                  </a:lnTo>
                  <a:lnTo>
                    <a:pt x="4177852" y="1029394"/>
                  </a:lnTo>
                  <a:lnTo>
                    <a:pt x="4146074" y="1061142"/>
                  </a:lnTo>
                  <a:lnTo>
                    <a:pt x="4112073" y="1090529"/>
                  </a:lnTo>
                  <a:lnTo>
                    <a:pt x="4075990" y="1117417"/>
                  </a:lnTo>
                  <a:lnTo>
                    <a:pt x="4037964" y="1141666"/>
                  </a:lnTo>
                  <a:lnTo>
                    <a:pt x="3998136" y="1163134"/>
                  </a:lnTo>
                  <a:lnTo>
                    <a:pt x="3956645" y="1181684"/>
                  </a:lnTo>
                  <a:lnTo>
                    <a:pt x="3913631" y="1197174"/>
                  </a:lnTo>
                  <a:lnTo>
                    <a:pt x="3869235" y="1209465"/>
                  </a:lnTo>
                  <a:lnTo>
                    <a:pt x="3823596" y="1218418"/>
                  </a:lnTo>
                  <a:lnTo>
                    <a:pt x="3776854" y="1223892"/>
                  </a:lnTo>
                  <a:lnTo>
                    <a:pt x="3729150" y="1225748"/>
                  </a:lnTo>
                  <a:close/>
                </a:path>
              </a:pathLst>
            </a:custGeom>
            <a:solidFill>
              <a:srgbClr val="00A7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27122" y="2661368"/>
              <a:ext cx="1433071" cy="1432576"/>
            </a:xfrm>
            <a:prstGeom prst="rect">
              <a:avLst/>
            </a:prstGeom>
          </p:spPr>
        </p:pic>
        <p:sp>
          <p:nvSpPr>
            <p:cNvPr id="55" name="object 19"/>
            <p:cNvSpPr/>
            <p:nvPr/>
          </p:nvSpPr>
          <p:spPr>
            <a:xfrm>
              <a:off x="7014071" y="2648060"/>
              <a:ext cx="1459230" cy="1459230"/>
            </a:xfrm>
            <a:custGeom>
              <a:avLst/>
              <a:gdLst/>
              <a:ahLst/>
              <a:cxnLst/>
              <a:rect l="l" t="t" r="r" b="b"/>
              <a:pathLst>
                <a:path w="1459229" h="1459229">
                  <a:moveTo>
                    <a:pt x="729587" y="1459171"/>
                  </a:moveTo>
                  <a:lnTo>
                    <a:pt x="681687" y="1457616"/>
                  </a:lnTo>
                  <a:lnTo>
                    <a:pt x="634604" y="1453016"/>
                  </a:lnTo>
                  <a:lnTo>
                    <a:pt x="588435" y="1445468"/>
                  </a:lnTo>
                  <a:lnTo>
                    <a:pt x="543276" y="1435069"/>
                  </a:lnTo>
                  <a:lnTo>
                    <a:pt x="499226" y="1421915"/>
                  </a:lnTo>
                  <a:lnTo>
                    <a:pt x="456379" y="1406104"/>
                  </a:lnTo>
                  <a:lnTo>
                    <a:pt x="414835" y="1387732"/>
                  </a:lnTo>
                  <a:lnTo>
                    <a:pt x="374688" y="1366896"/>
                  </a:lnTo>
                  <a:lnTo>
                    <a:pt x="336037" y="1343693"/>
                  </a:lnTo>
                  <a:lnTo>
                    <a:pt x="298977" y="1318220"/>
                  </a:lnTo>
                  <a:lnTo>
                    <a:pt x="263607" y="1290574"/>
                  </a:lnTo>
                  <a:lnTo>
                    <a:pt x="230022" y="1260852"/>
                  </a:lnTo>
                  <a:lnTo>
                    <a:pt x="198320" y="1229150"/>
                  </a:lnTo>
                  <a:lnTo>
                    <a:pt x="168597" y="1195566"/>
                  </a:lnTo>
                  <a:lnTo>
                    <a:pt x="140951" y="1160196"/>
                  </a:lnTo>
                  <a:lnTo>
                    <a:pt x="115478" y="1123137"/>
                  </a:lnTo>
                  <a:lnTo>
                    <a:pt x="92275" y="1084486"/>
                  </a:lnTo>
                  <a:lnTo>
                    <a:pt x="71418" y="1044292"/>
                  </a:lnTo>
                  <a:lnTo>
                    <a:pt x="53067" y="1002797"/>
                  </a:lnTo>
                  <a:lnTo>
                    <a:pt x="37255" y="959951"/>
                  </a:lnTo>
                  <a:lnTo>
                    <a:pt x="24102" y="915901"/>
                  </a:lnTo>
                  <a:lnTo>
                    <a:pt x="13702" y="870744"/>
                  </a:lnTo>
                  <a:lnTo>
                    <a:pt x="6154" y="824576"/>
                  </a:lnTo>
                  <a:lnTo>
                    <a:pt x="1554" y="777494"/>
                  </a:lnTo>
                  <a:lnTo>
                    <a:pt x="0" y="729595"/>
                  </a:lnTo>
                  <a:lnTo>
                    <a:pt x="1570" y="681535"/>
                  </a:lnTo>
                  <a:lnTo>
                    <a:pt x="6154" y="634613"/>
                  </a:lnTo>
                  <a:lnTo>
                    <a:pt x="13702" y="588444"/>
                  </a:lnTo>
                  <a:lnTo>
                    <a:pt x="24102" y="543286"/>
                  </a:lnTo>
                  <a:lnTo>
                    <a:pt x="37256" y="499235"/>
                  </a:lnTo>
                  <a:lnTo>
                    <a:pt x="53142" y="456220"/>
                  </a:lnTo>
                  <a:lnTo>
                    <a:pt x="71440" y="414843"/>
                  </a:lnTo>
                  <a:lnTo>
                    <a:pt x="92276" y="374696"/>
                  </a:lnTo>
                  <a:lnTo>
                    <a:pt x="115479" y="336044"/>
                  </a:lnTo>
                  <a:lnTo>
                    <a:pt x="140953" y="298984"/>
                  </a:lnTo>
                  <a:lnTo>
                    <a:pt x="168599" y="263613"/>
                  </a:lnTo>
                  <a:lnTo>
                    <a:pt x="198322" y="230028"/>
                  </a:lnTo>
                  <a:lnTo>
                    <a:pt x="230024" y="198325"/>
                  </a:lnTo>
                  <a:lnTo>
                    <a:pt x="263609" y="168602"/>
                  </a:lnTo>
                  <a:lnTo>
                    <a:pt x="298980" y="140955"/>
                  </a:lnTo>
                  <a:lnTo>
                    <a:pt x="336039" y="115481"/>
                  </a:lnTo>
                  <a:lnTo>
                    <a:pt x="374690" y="92278"/>
                  </a:lnTo>
                  <a:lnTo>
                    <a:pt x="414837" y="71441"/>
                  </a:lnTo>
                  <a:lnTo>
                    <a:pt x="456381" y="53069"/>
                  </a:lnTo>
                  <a:lnTo>
                    <a:pt x="499227" y="37257"/>
                  </a:lnTo>
                  <a:lnTo>
                    <a:pt x="543278" y="24102"/>
                  </a:lnTo>
                  <a:lnTo>
                    <a:pt x="588436" y="13703"/>
                  </a:lnTo>
                  <a:lnTo>
                    <a:pt x="634605" y="6154"/>
                  </a:lnTo>
                  <a:lnTo>
                    <a:pt x="681687" y="1554"/>
                  </a:lnTo>
                  <a:lnTo>
                    <a:pt x="729587" y="0"/>
                  </a:lnTo>
                  <a:lnTo>
                    <a:pt x="777487" y="1554"/>
                  </a:lnTo>
                  <a:lnTo>
                    <a:pt x="824570" y="6154"/>
                  </a:lnTo>
                  <a:lnTo>
                    <a:pt x="870739" y="13703"/>
                  </a:lnTo>
                  <a:lnTo>
                    <a:pt x="915897" y="24103"/>
                  </a:lnTo>
                  <a:lnTo>
                    <a:pt x="924262" y="26600"/>
                  </a:lnTo>
                  <a:lnTo>
                    <a:pt x="729587" y="26600"/>
                  </a:lnTo>
                  <a:lnTo>
                    <a:pt x="681527" y="28225"/>
                  </a:lnTo>
                  <a:lnTo>
                    <a:pt x="634326" y="33030"/>
                  </a:lnTo>
                  <a:lnTo>
                    <a:pt x="588089" y="40908"/>
                  </a:lnTo>
                  <a:lnTo>
                    <a:pt x="542921" y="51755"/>
                  </a:lnTo>
                  <a:lnTo>
                    <a:pt x="498928" y="65465"/>
                  </a:lnTo>
                  <a:lnTo>
                    <a:pt x="456215" y="81932"/>
                  </a:lnTo>
                  <a:lnTo>
                    <a:pt x="414888" y="101052"/>
                  </a:lnTo>
                  <a:lnTo>
                    <a:pt x="375052" y="122718"/>
                  </a:lnTo>
                  <a:lnTo>
                    <a:pt x="336814" y="146825"/>
                  </a:lnTo>
                  <a:lnTo>
                    <a:pt x="300277" y="173267"/>
                  </a:lnTo>
                  <a:lnTo>
                    <a:pt x="265549" y="201939"/>
                  </a:lnTo>
                  <a:lnTo>
                    <a:pt x="232733" y="232736"/>
                  </a:lnTo>
                  <a:lnTo>
                    <a:pt x="201937" y="265551"/>
                  </a:lnTo>
                  <a:lnTo>
                    <a:pt x="173265" y="300280"/>
                  </a:lnTo>
                  <a:lnTo>
                    <a:pt x="146823" y="336817"/>
                  </a:lnTo>
                  <a:lnTo>
                    <a:pt x="122717" y="375056"/>
                  </a:lnTo>
                  <a:lnTo>
                    <a:pt x="101051" y="414892"/>
                  </a:lnTo>
                  <a:lnTo>
                    <a:pt x="81867" y="456389"/>
                  </a:lnTo>
                  <a:lnTo>
                    <a:pt x="65465" y="498933"/>
                  </a:lnTo>
                  <a:lnTo>
                    <a:pt x="51755" y="542927"/>
                  </a:lnTo>
                  <a:lnTo>
                    <a:pt x="40908" y="588096"/>
                  </a:lnTo>
                  <a:lnTo>
                    <a:pt x="33030" y="634334"/>
                  </a:lnTo>
                  <a:lnTo>
                    <a:pt x="28220" y="681696"/>
                  </a:lnTo>
                  <a:lnTo>
                    <a:pt x="26600" y="729595"/>
                  </a:lnTo>
                  <a:lnTo>
                    <a:pt x="28225" y="777655"/>
                  </a:lnTo>
                  <a:lnTo>
                    <a:pt x="33030" y="824856"/>
                  </a:lnTo>
                  <a:lnTo>
                    <a:pt x="40908" y="871094"/>
                  </a:lnTo>
                  <a:lnTo>
                    <a:pt x="51755" y="916262"/>
                  </a:lnTo>
                  <a:lnTo>
                    <a:pt x="65465" y="960255"/>
                  </a:lnTo>
                  <a:lnTo>
                    <a:pt x="81932" y="1002968"/>
                  </a:lnTo>
                  <a:lnTo>
                    <a:pt x="101077" y="1044342"/>
                  </a:lnTo>
                  <a:lnTo>
                    <a:pt x="122717" y="1084130"/>
                  </a:lnTo>
                  <a:lnTo>
                    <a:pt x="146823" y="1122369"/>
                  </a:lnTo>
                  <a:lnTo>
                    <a:pt x="173265" y="1158905"/>
                  </a:lnTo>
                  <a:lnTo>
                    <a:pt x="201937" y="1193633"/>
                  </a:lnTo>
                  <a:lnTo>
                    <a:pt x="232733" y="1226448"/>
                  </a:lnTo>
                  <a:lnTo>
                    <a:pt x="265549" y="1257244"/>
                  </a:lnTo>
                  <a:lnTo>
                    <a:pt x="300277" y="1285916"/>
                  </a:lnTo>
                  <a:lnTo>
                    <a:pt x="336814" y="1312358"/>
                  </a:lnTo>
                  <a:lnTo>
                    <a:pt x="375052" y="1336464"/>
                  </a:lnTo>
                  <a:lnTo>
                    <a:pt x="414888" y="1358129"/>
                  </a:lnTo>
                  <a:lnTo>
                    <a:pt x="456215" y="1377248"/>
                  </a:lnTo>
                  <a:lnTo>
                    <a:pt x="498928" y="1393715"/>
                  </a:lnTo>
                  <a:lnTo>
                    <a:pt x="542921" y="1407425"/>
                  </a:lnTo>
                  <a:lnTo>
                    <a:pt x="588089" y="1418272"/>
                  </a:lnTo>
                  <a:lnTo>
                    <a:pt x="634326" y="1426150"/>
                  </a:lnTo>
                  <a:lnTo>
                    <a:pt x="681527" y="1430954"/>
                  </a:lnTo>
                  <a:lnTo>
                    <a:pt x="729587" y="1432579"/>
                  </a:lnTo>
                  <a:lnTo>
                    <a:pt x="924236" y="1432579"/>
                  </a:lnTo>
                  <a:lnTo>
                    <a:pt x="915897" y="1435069"/>
                  </a:lnTo>
                  <a:lnTo>
                    <a:pt x="870738" y="1445468"/>
                  </a:lnTo>
                  <a:lnTo>
                    <a:pt x="824569" y="1453016"/>
                  </a:lnTo>
                  <a:lnTo>
                    <a:pt x="777486" y="1457616"/>
                  </a:lnTo>
                  <a:lnTo>
                    <a:pt x="729587" y="1459171"/>
                  </a:lnTo>
                  <a:close/>
                </a:path>
                <a:path w="1459229" h="1459229">
                  <a:moveTo>
                    <a:pt x="924236" y="1432579"/>
                  </a:moveTo>
                  <a:lnTo>
                    <a:pt x="729587" y="1432579"/>
                  </a:lnTo>
                  <a:lnTo>
                    <a:pt x="777646" y="1430954"/>
                  </a:lnTo>
                  <a:lnTo>
                    <a:pt x="824847" y="1426150"/>
                  </a:lnTo>
                  <a:lnTo>
                    <a:pt x="871084" y="1418271"/>
                  </a:lnTo>
                  <a:lnTo>
                    <a:pt x="916252" y="1407424"/>
                  </a:lnTo>
                  <a:lnTo>
                    <a:pt x="960245" y="1393715"/>
                  </a:lnTo>
                  <a:lnTo>
                    <a:pt x="1002958" y="1377247"/>
                  </a:lnTo>
                  <a:lnTo>
                    <a:pt x="1044285" y="1358128"/>
                  </a:lnTo>
                  <a:lnTo>
                    <a:pt x="1084121" y="1336463"/>
                  </a:lnTo>
                  <a:lnTo>
                    <a:pt x="1122360" y="1312356"/>
                  </a:lnTo>
                  <a:lnTo>
                    <a:pt x="1158897" y="1285914"/>
                  </a:lnTo>
                  <a:lnTo>
                    <a:pt x="1193626" y="1257242"/>
                  </a:lnTo>
                  <a:lnTo>
                    <a:pt x="1226442" y="1226446"/>
                  </a:lnTo>
                  <a:lnTo>
                    <a:pt x="1257239" y="1193631"/>
                  </a:lnTo>
                  <a:lnTo>
                    <a:pt x="1285911" y="1158903"/>
                  </a:lnTo>
                  <a:lnTo>
                    <a:pt x="1312353" y="1122366"/>
                  </a:lnTo>
                  <a:lnTo>
                    <a:pt x="1336460" y="1084128"/>
                  </a:lnTo>
                  <a:lnTo>
                    <a:pt x="1358126" y="1044292"/>
                  </a:lnTo>
                  <a:lnTo>
                    <a:pt x="1377311" y="1002797"/>
                  </a:lnTo>
                  <a:lnTo>
                    <a:pt x="1393713" y="960255"/>
                  </a:lnTo>
                  <a:lnTo>
                    <a:pt x="1407423" y="916262"/>
                  </a:lnTo>
                  <a:lnTo>
                    <a:pt x="1418271" y="871094"/>
                  </a:lnTo>
                  <a:lnTo>
                    <a:pt x="1426149" y="824856"/>
                  </a:lnTo>
                  <a:lnTo>
                    <a:pt x="1430959" y="777494"/>
                  </a:lnTo>
                  <a:lnTo>
                    <a:pt x="1432579" y="729595"/>
                  </a:lnTo>
                  <a:lnTo>
                    <a:pt x="1430954" y="681535"/>
                  </a:lnTo>
                  <a:lnTo>
                    <a:pt x="1426149" y="634334"/>
                  </a:lnTo>
                  <a:lnTo>
                    <a:pt x="1418271" y="588096"/>
                  </a:lnTo>
                  <a:lnTo>
                    <a:pt x="1407424" y="542927"/>
                  </a:lnTo>
                  <a:lnTo>
                    <a:pt x="1393714" y="498933"/>
                  </a:lnTo>
                  <a:lnTo>
                    <a:pt x="1377246" y="456220"/>
                  </a:lnTo>
                  <a:lnTo>
                    <a:pt x="1358099" y="414843"/>
                  </a:lnTo>
                  <a:lnTo>
                    <a:pt x="1336460" y="375056"/>
                  </a:lnTo>
                  <a:lnTo>
                    <a:pt x="1312353" y="336817"/>
                  </a:lnTo>
                  <a:lnTo>
                    <a:pt x="1285911" y="300280"/>
                  </a:lnTo>
                  <a:lnTo>
                    <a:pt x="1257239" y="265551"/>
                  </a:lnTo>
                  <a:lnTo>
                    <a:pt x="1226442" y="232736"/>
                  </a:lnTo>
                  <a:lnTo>
                    <a:pt x="1193626" y="201939"/>
                  </a:lnTo>
                  <a:lnTo>
                    <a:pt x="1158897" y="173267"/>
                  </a:lnTo>
                  <a:lnTo>
                    <a:pt x="1122360" y="146825"/>
                  </a:lnTo>
                  <a:lnTo>
                    <a:pt x="1084121" y="122718"/>
                  </a:lnTo>
                  <a:lnTo>
                    <a:pt x="1044285" y="101052"/>
                  </a:lnTo>
                  <a:lnTo>
                    <a:pt x="1002958" y="81932"/>
                  </a:lnTo>
                  <a:lnTo>
                    <a:pt x="960245" y="65465"/>
                  </a:lnTo>
                  <a:lnTo>
                    <a:pt x="916252" y="51755"/>
                  </a:lnTo>
                  <a:lnTo>
                    <a:pt x="871084" y="40908"/>
                  </a:lnTo>
                  <a:lnTo>
                    <a:pt x="824847" y="33030"/>
                  </a:lnTo>
                  <a:lnTo>
                    <a:pt x="777646" y="28225"/>
                  </a:lnTo>
                  <a:lnTo>
                    <a:pt x="729587" y="26600"/>
                  </a:lnTo>
                  <a:lnTo>
                    <a:pt x="924262" y="26600"/>
                  </a:lnTo>
                  <a:lnTo>
                    <a:pt x="1002794" y="53069"/>
                  </a:lnTo>
                  <a:lnTo>
                    <a:pt x="1044339" y="71442"/>
                  </a:lnTo>
                  <a:lnTo>
                    <a:pt x="1084486" y="92278"/>
                  </a:lnTo>
                  <a:lnTo>
                    <a:pt x="1123137" y="115482"/>
                  </a:lnTo>
                  <a:lnTo>
                    <a:pt x="1160196" y="140956"/>
                  </a:lnTo>
                  <a:lnTo>
                    <a:pt x="1195567" y="168603"/>
                  </a:lnTo>
                  <a:lnTo>
                    <a:pt x="1229152" y="198326"/>
                  </a:lnTo>
                  <a:lnTo>
                    <a:pt x="1260854" y="230029"/>
                  </a:lnTo>
                  <a:lnTo>
                    <a:pt x="1290576" y="263614"/>
                  </a:lnTo>
                  <a:lnTo>
                    <a:pt x="1318223" y="298985"/>
                  </a:lnTo>
                  <a:lnTo>
                    <a:pt x="1343696" y="336045"/>
                  </a:lnTo>
                  <a:lnTo>
                    <a:pt x="1366898" y="374697"/>
                  </a:lnTo>
                  <a:lnTo>
                    <a:pt x="1387756" y="414892"/>
                  </a:lnTo>
                  <a:lnTo>
                    <a:pt x="1406107" y="456389"/>
                  </a:lnTo>
                  <a:lnTo>
                    <a:pt x="1421918" y="499235"/>
                  </a:lnTo>
                  <a:lnTo>
                    <a:pt x="1435072" y="543286"/>
                  </a:lnTo>
                  <a:lnTo>
                    <a:pt x="1445471" y="588444"/>
                  </a:lnTo>
                  <a:lnTo>
                    <a:pt x="1453019" y="634613"/>
                  </a:lnTo>
                  <a:lnTo>
                    <a:pt x="1457619" y="681696"/>
                  </a:lnTo>
                  <a:lnTo>
                    <a:pt x="1459174" y="729595"/>
                  </a:lnTo>
                  <a:lnTo>
                    <a:pt x="1457603" y="777655"/>
                  </a:lnTo>
                  <a:lnTo>
                    <a:pt x="1453019" y="824576"/>
                  </a:lnTo>
                  <a:lnTo>
                    <a:pt x="1445471" y="870744"/>
                  </a:lnTo>
                  <a:lnTo>
                    <a:pt x="1435072" y="915901"/>
                  </a:lnTo>
                  <a:lnTo>
                    <a:pt x="1421918" y="959951"/>
                  </a:lnTo>
                  <a:lnTo>
                    <a:pt x="1406031" y="1002968"/>
                  </a:lnTo>
                  <a:lnTo>
                    <a:pt x="1387734" y="1044342"/>
                  </a:lnTo>
                  <a:lnTo>
                    <a:pt x="1366898" y="1084488"/>
                  </a:lnTo>
                  <a:lnTo>
                    <a:pt x="1343695" y="1123138"/>
                  </a:lnTo>
                  <a:lnTo>
                    <a:pt x="1318222" y="1160197"/>
                  </a:lnTo>
                  <a:lnTo>
                    <a:pt x="1290575" y="1195567"/>
                  </a:lnTo>
                  <a:lnTo>
                    <a:pt x="1260853" y="1229151"/>
                  </a:lnTo>
                  <a:lnTo>
                    <a:pt x="1229150" y="1260853"/>
                  </a:lnTo>
                  <a:lnTo>
                    <a:pt x="1195566" y="1290575"/>
                  </a:lnTo>
                  <a:lnTo>
                    <a:pt x="1160195" y="1318221"/>
                  </a:lnTo>
                  <a:lnTo>
                    <a:pt x="1123136" y="1343694"/>
                  </a:lnTo>
                  <a:lnTo>
                    <a:pt x="1084484" y="1366897"/>
                  </a:lnTo>
                  <a:lnTo>
                    <a:pt x="1044338" y="1387732"/>
                  </a:lnTo>
                  <a:lnTo>
                    <a:pt x="1002793" y="1406104"/>
                  </a:lnTo>
                  <a:lnTo>
                    <a:pt x="959947" y="1421915"/>
                  </a:lnTo>
                  <a:lnTo>
                    <a:pt x="924236" y="1432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20"/>
          <p:cNvSpPr txBox="1"/>
          <p:nvPr/>
        </p:nvSpPr>
        <p:spPr>
          <a:xfrm>
            <a:off x="15930610" y="4786310"/>
            <a:ext cx="2071370" cy="10118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95"/>
              </a:spcBef>
            </a:pPr>
            <a:r>
              <a:rPr spc="90" dirty="0">
                <a:solidFill>
                  <a:srgbClr val="FFFFFF"/>
                </a:solidFill>
                <a:latin typeface="Tahoma"/>
                <a:cs typeface="Tahoma"/>
              </a:rPr>
              <a:t>Смоленский </a:t>
            </a:r>
            <a:r>
              <a:rPr spc="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85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pc="7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pc="30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pc="95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pc="100" dirty="0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spc="114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pc="100" dirty="0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spc="11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pc="20" dirty="0">
                <a:solidFill>
                  <a:srgbClr val="FFFFFF"/>
                </a:solidFill>
                <a:latin typeface="Tahoma"/>
                <a:cs typeface="Tahoma"/>
              </a:rPr>
              <a:t>ч</a:t>
            </a:r>
            <a:r>
              <a:rPr spc="7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pc="155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pc="45" dirty="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spc="11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pc="35" dirty="0">
                <a:solidFill>
                  <a:srgbClr val="FFFFFF"/>
                </a:solidFill>
                <a:latin typeface="Tahoma"/>
                <a:cs typeface="Tahoma"/>
              </a:rPr>
              <a:t>й  </a:t>
            </a:r>
            <a:r>
              <a:rPr spc="45" dirty="0">
                <a:solidFill>
                  <a:srgbClr val="FFFFFF"/>
                </a:solidFill>
                <a:latin typeface="Tahoma"/>
                <a:cs typeface="Tahoma"/>
              </a:rPr>
              <a:t>колледж</a:t>
            </a:r>
            <a:endParaRPr>
              <a:latin typeface="Tahoma"/>
              <a:cs typeface="Tahoma"/>
            </a:endParaRPr>
          </a:p>
        </p:txBody>
      </p:sp>
      <p:pic>
        <p:nvPicPr>
          <p:cNvPr id="38" name="object 4"/>
          <p:cNvPicPr/>
          <p:nvPr/>
        </p:nvPicPr>
        <p:blipFill>
          <a:blip r:embed="rId4" cstate="print"/>
          <a:srcRect l="6172" r="11112"/>
          <a:stretch>
            <a:fillRect/>
          </a:stretch>
        </p:blipFill>
        <p:spPr>
          <a:xfrm>
            <a:off x="357126" y="2571732"/>
            <a:ext cx="4786346" cy="3643338"/>
          </a:xfrm>
          <a:prstGeom prst="rect">
            <a:avLst/>
          </a:prstGeom>
        </p:spPr>
      </p:pic>
      <p:pic>
        <p:nvPicPr>
          <p:cNvPr id="39" name="object 3"/>
          <p:cNvPicPr/>
          <p:nvPr/>
        </p:nvPicPr>
        <p:blipFill>
          <a:blip r:embed="rId5" cstate="print"/>
          <a:srcRect l="4545" r="4545"/>
          <a:stretch>
            <a:fillRect/>
          </a:stretch>
        </p:blipFill>
        <p:spPr>
          <a:xfrm>
            <a:off x="8786810" y="2500294"/>
            <a:ext cx="5715040" cy="3643338"/>
          </a:xfrm>
          <a:prstGeom prst="rect">
            <a:avLst/>
          </a:prstGeom>
        </p:spPr>
      </p:pic>
      <p:pic>
        <p:nvPicPr>
          <p:cNvPr id="48130" name="Picture 2" descr="http://cdn.smoleparh.ru/wp-content/uploads/2022/02/00006585-e16442540227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010387" y="2776255"/>
            <a:ext cx="3922201" cy="2941651"/>
          </a:xfrm>
          <a:prstGeom prst="rect">
            <a:avLst/>
          </a:prstGeom>
          <a:noFill/>
        </p:spPr>
      </p:pic>
      <p:grpSp>
        <p:nvGrpSpPr>
          <p:cNvPr id="61" name="object 21"/>
          <p:cNvGrpSpPr/>
          <p:nvPr/>
        </p:nvGrpSpPr>
        <p:grpSpPr>
          <a:xfrm>
            <a:off x="14787602" y="2714608"/>
            <a:ext cx="3500398" cy="1214446"/>
            <a:chOff x="7014071" y="4365326"/>
            <a:chExt cx="4658360" cy="1459230"/>
          </a:xfrm>
        </p:grpSpPr>
        <p:sp>
          <p:nvSpPr>
            <p:cNvPr id="62" name="object 22"/>
            <p:cNvSpPr/>
            <p:nvPr/>
          </p:nvSpPr>
          <p:spPr>
            <a:xfrm>
              <a:off x="7329815" y="4495871"/>
              <a:ext cx="4342765" cy="1226185"/>
            </a:xfrm>
            <a:custGeom>
              <a:avLst/>
              <a:gdLst/>
              <a:ahLst/>
              <a:cxnLst/>
              <a:rect l="l" t="t" r="r" b="b"/>
              <a:pathLst>
                <a:path w="4342765" h="1226185">
                  <a:moveTo>
                    <a:pt x="3729150" y="1225748"/>
                  </a:moveTo>
                  <a:lnTo>
                    <a:pt x="587546" y="1225748"/>
                  </a:lnTo>
                  <a:lnTo>
                    <a:pt x="587546" y="1221432"/>
                  </a:lnTo>
                  <a:lnTo>
                    <a:pt x="539423" y="1217604"/>
                  </a:lnTo>
                  <a:lnTo>
                    <a:pt x="492360" y="1210102"/>
                  </a:lnTo>
                  <a:lnTo>
                    <a:pt x="446508" y="1199072"/>
                  </a:lnTo>
                  <a:lnTo>
                    <a:pt x="402020" y="1184659"/>
                  </a:lnTo>
                  <a:lnTo>
                    <a:pt x="359048" y="1167010"/>
                  </a:lnTo>
                  <a:lnTo>
                    <a:pt x="317746" y="1146268"/>
                  </a:lnTo>
                  <a:lnTo>
                    <a:pt x="278264" y="1122582"/>
                  </a:lnTo>
                  <a:lnTo>
                    <a:pt x="240755" y="1096095"/>
                  </a:lnTo>
                  <a:lnTo>
                    <a:pt x="205373" y="1066954"/>
                  </a:lnTo>
                  <a:lnTo>
                    <a:pt x="172267" y="1035304"/>
                  </a:lnTo>
                  <a:lnTo>
                    <a:pt x="141592" y="1001291"/>
                  </a:lnTo>
                  <a:lnTo>
                    <a:pt x="113500" y="965061"/>
                  </a:lnTo>
                  <a:lnTo>
                    <a:pt x="88142" y="926759"/>
                  </a:lnTo>
                  <a:lnTo>
                    <a:pt x="65671" y="886531"/>
                  </a:lnTo>
                  <a:lnTo>
                    <a:pt x="46239" y="844522"/>
                  </a:lnTo>
                  <a:lnTo>
                    <a:pt x="29999" y="800879"/>
                  </a:lnTo>
                  <a:lnTo>
                    <a:pt x="17103" y="755747"/>
                  </a:lnTo>
                  <a:lnTo>
                    <a:pt x="7702" y="709272"/>
                  </a:lnTo>
                  <a:lnTo>
                    <a:pt x="1951" y="661599"/>
                  </a:lnTo>
                  <a:lnTo>
                    <a:pt x="0" y="612874"/>
                  </a:lnTo>
                  <a:lnTo>
                    <a:pt x="1920" y="564149"/>
                  </a:lnTo>
                  <a:lnTo>
                    <a:pt x="7586" y="516475"/>
                  </a:lnTo>
                  <a:lnTo>
                    <a:pt x="16855" y="470000"/>
                  </a:lnTo>
                  <a:lnTo>
                    <a:pt x="29584" y="424868"/>
                  </a:lnTo>
                  <a:lnTo>
                    <a:pt x="45632" y="381225"/>
                  </a:lnTo>
                  <a:lnTo>
                    <a:pt x="64854" y="339217"/>
                  </a:lnTo>
                  <a:lnTo>
                    <a:pt x="87110" y="298989"/>
                  </a:lnTo>
                  <a:lnTo>
                    <a:pt x="112256" y="260687"/>
                  </a:lnTo>
                  <a:lnTo>
                    <a:pt x="140149" y="224457"/>
                  </a:lnTo>
                  <a:lnTo>
                    <a:pt x="170647" y="190444"/>
                  </a:lnTo>
                  <a:lnTo>
                    <a:pt x="203608" y="158794"/>
                  </a:lnTo>
                  <a:lnTo>
                    <a:pt x="238889" y="129653"/>
                  </a:lnTo>
                  <a:lnTo>
                    <a:pt x="276347" y="103166"/>
                  </a:lnTo>
                  <a:lnTo>
                    <a:pt x="315841" y="79479"/>
                  </a:lnTo>
                  <a:lnTo>
                    <a:pt x="357226" y="58738"/>
                  </a:lnTo>
                  <a:lnTo>
                    <a:pt x="400361" y="41088"/>
                  </a:lnTo>
                  <a:lnTo>
                    <a:pt x="445103" y="26675"/>
                  </a:lnTo>
                  <a:lnTo>
                    <a:pt x="491310" y="15645"/>
                  </a:lnTo>
                  <a:lnTo>
                    <a:pt x="538838" y="8143"/>
                  </a:lnTo>
                  <a:lnTo>
                    <a:pt x="587546" y="4316"/>
                  </a:lnTo>
                  <a:lnTo>
                    <a:pt x="587546" y="0"/>
                  </a:lnTo>
                  <a:lnTo>
                    <a:pt x="3729150" y="0"/>
                  </a:lnTo>
                  <a:lnTo>
                    <a:pt x="3777414" y="1855"/>
                  </a:lnTo>
                  <a:lnTo>
                    <a:pt x="3824606" y="7329"/>
                  </a:lnTo>
                  <a:lnTo>
                    <a:pt x="3870595" y="16282"/>
                  </a:lnTo>
                  <a:lnTo>
                    <a:pt x="3915249" y="28573"/>
                  </a:lnTo>
                  <a:lnTo>
                    <a:pt x="3958436" y="44064"/>
                  </a:lnTo>
                  <a:lnTo>
                    <a:pt x="4000025" y="62613"/>
                  </a:lnTo>
                  <a:lnTo>
                    <a:pt x="4039884" y="84082"/>
                  </a:lnTo>
                  <a:lnTo>
                    <a:pt x="4077882" y="108330"/>
                  </a:lnTo>
                  <a:lnTo>
                    <a:pt x="4113887" y="135218"/>
                  </a:lnTo>
                  <a:lnTo>
                    <a:pt x="4147767" y="164606"/>
                  </a:lnTo>
                  <a:lnTo>
                    <a:pt x="4179392" y="196353"/>
                  </a:lnTo>
                  <a:lnTo>
                    <a:pt x="4208629" y="230321"/>
                  </a:lnTo>
                  <a:lnTo>
                    <a:pt x="4235347" y="266370"/>
                  </a:lnTo>
                  <a:lnTo>
                    <a:pt x="4259414" y="304359"/>
                  </a:lnTo>
                  <a:lnTo>
                    <a:pt x="4280699" y="344148"/>
                  </a:lnTo>
                  <a:lnTo>
                    <a:pt x="4299071" y="385599"/>
                  </a:lnTo>
                  <a:lnTo>
                    <a:pt x="4314397" y="428571"/>
                  </a:lnTo>
                  <a:lnTo>
                    <a:pt x="4326546" y="472924"/>
                  </a:lnTo>
                  <a:lnTo>
                    <a:pt x="4335387" y="518519"/>
                  </a:lnTo>
                  <a:lnTo>
                    <a:pt x="4340788" y="565215"/>
                  </a:lnTo>
                  <a:lnTo>
                    <a:pt x="4342618" y="612874"/>
                  </a:lnTo>
                  <a:lnTo>
                    <a:pt x="4340760" y="660532"/>
                  </a:lnTo>
                  <a:lnTo>
                    <a:pt x="4335281" y="707229"/>
                  </a:lnTo>
                  <a:lnTo>
                    <a:pt x="4326320" y="752823"/>
                  </a:lnTo>
                  <a:lnTo>
                    <a:pt x="4314016" y="797177"/>
                  </a:lnTo>
                  <a:lnTo>
                    <a:pt x="4298511" y="840148"/>
                  </a:lnTo>
                  <a:lnTo>
                    <a:pt x="4279944" y="881599"/>
                  </a:lnTo>
                  <a:lnTo>
                    <a:pt x="4258454" y="921389"/>
                  </a:lnTo>
                  <a:lnTo>
                    <a:pt x="4234182" y="959378"/>
                  </a:lnTo>
                  <a:lnTo>
                    <a:pt x="4207269" y="995426"/>
                  </a:lnTo>
                  <a:lnTo>
                    <a:pt x="4177852" y="1029394"/>
                  </a:lnTo>
                  <a:lnTo>
                    <a:pt x="4146074" y="1061142"/>
                  </a:lnTo>
                  <a:lnTo>
                    <a:pt x="4112073" y="1090529"/>
                  </a:lnTo>
                  <a:lnTo>
                    <a:pt x="4075990" y="1117417"/>
                  </a:lnTo>
                  <a:lnTo>
                    <a:pt x="4037964" y="1141666"/>
                  </a:lnTo>
                  <a:lnTo>
                    <a:pt x="3998136" y="1163134"/>
                  </a:lnTo>
                  <a:lnTo>
                    <a:pt x="3956645" y="1181684"/>
                  </a:lnTo>
                  <a:lnTo>
                    <a:pt x="3913631" y="1197174"/>
                  </a:lnTo>
                  <a:lnTo>
                    <a:pt x="3869235" y="1209465"/>
                  </a:lnTo>
                  <a:lnTo>
                    <a:pt x="3823596" y="1218418"/>
                  </a:lnTo>
                  <a:lnTo>
                    <a:pt x="3776854" y="1223892"/>
                  </a:lnTo>
                  <a:lnTo>
                    <a:pt x="3729150" y="1225748"/>
                  </a:lnTo>
                  <a:close/>
                </a:path>
              </a:pathLst>
            </a:custGeom>
            <a:solidFill>
              <a:srgbClr val="0C7B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27122" y="4378634"/>
              <a:ext cx="1433071" cy="1432576"/>
            </a:xfrm>
            <a:prstGeom prst="rect">
              <a:avLst/>
            </a:prstGeom>
          </p:spPr>
        </p:pic>
        <p:sp>
          <p:nvSpPr>
            <p:cNvPr id="64" name="object 24"/>
            <p:cNvSpPr/>
            <p:nvPr/>
          </p:nvSpPr>
          <p:spPr>
            <a:xfrm>
              <a:off x="7014071" y="4365326"/>
              <a:ext cx="1459230" cy="1459230"/>
            </a:xfrm>
            <a:custGeom>
              <a:avLst/>
              <a:gdLst/>
              <a:ahLst/>
              <a:cxnLst/>
              <a:rect l="l" t="t" r="r" b="b"/>
              <a:pathLst>
                <a:path w="1459229" h="1459229">
                  <a:moveTo>
                    <a:pt x="729587" y="1459171"/>
                  </a:moveTo>
                  <a:lnTo>
                    <a:pt x="681687" y="1457616"/>
                  </a:lnTo>
                  <a:lnTo>
                    <a:pt x="634604" y="1453016"/>
                  </a:lnTo>
                  <a:lnTo>
                    <a:pt x="588435" y="1445468"/>
                  </a:lnTo>
                  <a:lnTo>
                    <a:pt x="543276" y="1435069"/>
                  </a:lnTo>
                  <a:lnTo>
                    <a:pt x="499226" y="1421915"/>
                  </a:lnTo>
                  <a:lnTo>
                    <a:pt x="456379" y="1406104"/>
                  </a:lnTo>
                  <a:lnTo>
                    <a:pt x="414835" y="1387732"/>
                  </a:lnTo>
                  <a:lnTo>
                    <a:pt x="374688" y="1366896"/>
                  </a:lnTo>
                  <a:lnTo>
                    <a:pt x="336037" y="1343693"/>
                  </a:lnTo>
                  <a:lnTo>
                    <a:pt x="298977" y="1318220"/>
                  </a:lnTo>
                  <a:lnTo>
                    <a:pt x="263607" y="1290574"/>
                  </a:lnTo>
                  <a:lnTo>
                    <a:pt x="230022" y="1260852"/>
                  </a:lnTo>
                  <a:lnTo>
                    <a:pt x="198320" y="1229150"/>
                  </a:lnTo>
                  <a:lnTo>
                    <a:pt x="168597" y="1195566"/>
                  </a:lnTo>
                  <a:lnTo>
                    <a:pt x="140951" y="1160196"/>
                  </a:lnTo>
                  <a:lnTo>
                    <a:pt x="115478" y="1123137"/>
                  </a:lnTo>
                  <a:lnTo>
                    <a:pt x="92275" y="1084486"/>
                  </a:lnTo>
                  <a:lnTo>
                    <a:pt x="71418" y="1044292"/>
                  </a:lnTo>
                  <a:lnTo>
                    <a:pt x="53067" y="1002797"/>
                  </a:lnTo>
                  <a:lnTo>
                    <a:pt x="37255" y="959951"/>
                  </a:lnTo>
                  <a:lnTo>
                    <a:pt x="24102" y="915901"/>
                  </a:lnTo>
                  <a:lnTo>
                    <a:pt x="13702" y="870744"/>
                  </a:lnTo>
                  <a:lnTo>
                    <a:pt x="6154" y="824576"/>
                  </a:lnTo>
                  <a:lnTo>
                    <a:pt x="1554" y="777494"/>
                  </a:lnTo>
                  <a:lnTo>
                    <a:pt x="0" y="729595"/>
                  </a:lnTo>
                  <a:lnTo>
                    <a:pt x="1570" y="681535"/>
                  </a:lnTo>
                  <a:lnTo>
                    <a:pt x="6154" y="634613"/>
                  </a:lnTo>
                  <a:lnTo>
                    <a:pt x="13702" y="588444"/>
                  </a:lnTo>
                  <a:lnTo>
                    <a:pt x="24102" y="543286"/>
                  </a:lnTo>
                  <a:lnTo>
                    <a:pt x="37256" y="499235"/>
                  </a:lnTo>
                  <a:lnTo>
                    <a:pt x="53142" y="456220"/>
                  </a:lnTo>
                  <a:lnTo>
                    <a:pt x="71440" y="414843"/>
                  </a:lnTo>
                  <a:lnTo>
                    <a:pt x="92276" y="374696"/>
                  </a:lnTo>
                  <a:lnTo>
                    <a:pt x="115479" y="336044"/>
                  </a:lnTo>
                  <a:lnTo>
                    <a:pt x="140953" y="298984"/>
                  </a:lnTo>
                  <a:lnTo>
                    <a:pt x="168599" y="263613"/>
                  </a:lnTo>
                  <a:lnTo>
                    <a:pt x="198322" y="230028"/>
                  </a:lnTo>
                  <a:lnTo>
                    <a:pt x="230024" y="198325"/>
                  </a:lnTo>
                  <a:lnTo>
                    <a:pt x="263609" y="168602"/>
                  </a:lnTo>
                  <a:lnTo>
                    <a:pt x="298980" y="140955"/>
                  </a:lnTo>
                  <a:lnTo>
                    <a:pt x="336039" y="115481"/>
                  </a:lnTo>
                  <a:lnTo>
                    <a:pt x="374690" y="92278"/>
                  </a:lnTo>
                  <a:lnTo>
                    <a:pt x="414837" y="71441"/>
                  </a:lnTo>
                  <a:lnTo>
                    <a:pt x="456381" y="53069"/>
                  </a:lnTo>
                  <a:lnTo>
                    <a:pt x="499227" y="37257"/>
                  </a:lnTo>
                  <a:lnTo>
                    <a:pt x="543278" y="24102"/>
                  </a:lnTo>
                  <a:lnTo>
                    <a:pt x="588436" y="13703"/>
                  </a:lnTo>
                  <a:lnTo>
                    <a:pt x="634605" y="6154"/>
                  </a:lnTo>
                  <a:lnTo>
                    <a:pt x="681687" y="1554"/>
                  </a:lnTo>
                  <a:lnTo>
                    <a:pt x="729587" y="0"/>
                  </a:lnTo>
                  <a:lnTo>
                    <a:pt x="777487" y="1554"/>
                  </a:lnTo>
                  <a:lnTo>
                    <a:pt x="824570" y="6154"/>
                  </a:lnTo>
                  <a:lnTo>
                    <a:pt x="870739" y="13703"/>
                  </a:lnTo>
                  <a:lnTo>
                    <a:pt x="915897" y="24103"/>
                  </a:lnTo>
                  <a:lnTo>
                    <a:pt x="924262" y="26600"/>
                  </a:lnTo>
                  <a:lnTo>
                    <a:pt x="729587" y="26600"/>
                  </a:lnTo>
                  <a:lnTo>
                    <a:pt x="681527" y="28225"/>
                  </a:lnTo>
                  <a:lnTo>
                    <a:pt x="634326" y="33030"/>
                  </a:lnTo>
                  <a:lnTo>
                    <a:pt x="588089" y="40908"/>
                  </a:lnTo>
                  <a:lnTo>
                    <a:pt x="542921" y="51755"/>
                  </a:lnTo>
                  <a:lnTo>
                    <a:pt x="498928" y="65465"/>
                  </a:lnTo>
                  <a:lnTo>
                    <a:pt x="456215" y="81932"/>
                  </a:lnTo>
                  <a:lnTo>
                    <a:pt x="414888" y="101052"/>
                  </a:lnTo>
                  <a:lnTo>
                    <a:pt x="375052" y="122718"/>
                  </a:lnTo>
                  <a:lnTo>
                    <a:pt x="336814" y="146825"/>
                  </a:lnTo>
                  <a:lnTo>
                    <a:pt x="300277" y="173267"/>
                  </a:lnTo>
                  <a:lnTo>
                    <a:pt x="265549" y="201939"/>
                  </a:lnTo>
                  <a:lnTo>
                    <a:pt x="232733" y="232736"/>
                  </a:lnTo>
                  <a:lnTo>
                    <a:pt x="201937" y="265551"/>
                  </a:lnTo>
                  <a:lnTo>
                    <a:pt x="173265" y="300280"/>
                  </a:lnTo>
                  <a:lnTo>
                    <a:pt x="146823" y="336817"/>
                  </a:lnTo>
                  <a:lnTo>
                    <a:pt x="122717" y="375056"/>
                  </a:lnTo>
                  <a:lnTo>
                    <a:pt x="101051" y="414892"/>
                  </a:lnTo>
                  <a:lnTo>
                    <a:pt x="81867" y="456389"/>
                  </a:lnTo>
                  <a:lnTo>
                    <a:pt x="65465" y="498933"/>
                  </a:lnTo>
                  <a:lnTo>
                    <a:pt x="51755" y="542927"/>
                  </a:lnTo>
                  <a:lnTo>
                    <a:pt x="40908" y="588096"/>
                  </a:lnTo>
                  <a:lnTo>
                    <a:pt x="33030" y="634334"/>
                  </a:lnTo>
                  <a:lnTo>
                    <a:pt x="28220" y="681696"/>
                  </a:lnTo>
                  <a:lnTo>
                    <a:pt x="26600" y="729595"/>
                  </a:lnTo>
                  <a:lnTo>
                    <a:pt x="28225" y="777655"/>
                  </a:lnTo>
                  <a:lnTo>
                    <a:pt x="33030" y="824856"/>
                  </a:lnTo>
                  <a:lnTo>
                    <a:pt x="40908" y="871094"/>
                  </a:lnTo>
                  <a:lnTo>
                    <a:pt x="51755" y="916262"/>
                  </a:lnTo>
                  <a:lnTo>
                    <a:pt x="65465" y="960255"/>
                  </a:lnTo>
                  <a:lnTo>
                    <a:pt x="81932" y="1002968"/>
                  </a:lnTo>
                  <a:lnTo>
                    <a:pt x="101077" y="1044342"/>
                  </a:lnTo>
                  <a:lnTo>
                    <a:pt x="122717" y="1084130"/>
                  </a:lnTo>
                  <a:lnTo>
                    <a:pt x="146823" y="1122369"/>
                  </a:lnTo>
                  <a:lnTo>
                    <a:pt x="173265" y="1158905"/>
                  </a:lnTo>
                  <a:lnTo>
                    <a:pt x="201937" y="1193633"/>
                  </a:lnTo>
                  <a:lnTo>
                    <a:pt x="232733" y="1226448"/>
                  </a:lnTo>
                  <a:lnTo>
                    <a:pt x="265549" y="1257244"/>
                  </a:lnTo>
                  <a:lnTo>
                    <a:pt x="300277" y="1285916"/>
                  </a:lnTo>
                  <a:lnTo>
                    <a:pt x="336814" y="1312358"/>
                  </a:lnTo>
                  <a:lnTo>
                    <a:pt x="375052" y="1336464"/>
                  </a:lnTo>
                  <a:lnTo>
                    <a:pt x="414888" y="1358129"/>
                  </a:lnTo>
                  <a:lnTo>
                    <a:pt x="456215" y="1377248"/>
                  </a:lnTo>
                  <a:lnTo>
                    <a:pt x="498928" y="1393715"/>
                  </a:lnTo>
                  <a:lnTo>
                    <a:pt x="542921" y="1407425"/>
                  </a:lnTo>
                  <a:lnTo>
                    <a:pt x="588089" y="1418272"/>
                  </a:lnTo>
                  <a:lnTo>
                    <a:pt x="634326" y="1426150"/>
                  </a:lnTo>
                  <a:lnTo>
                    <a:pt x="681527" y="1430954"/>
                  </a:lnTo>
                  <a:lnTo>
                    <a:pt x="729587" y="1432579"/>
                  </a:lnTo>
                  <a:lnTo>
                    <a:pt x="924236" y="1432579"/>
                  </a:lnTo>
                  <a:lnTo>
                    <a:pt x="915897" y="1435069"/>
                  </a:lnTo>
                  <a:lnTo>
                    <a:pt x="870738" y="1445468"/>
                  </a:lnTo>
                  <a:lnTo>
                    <a:pt x="824569" y="1453016"/>
                  </a:lnTo>
                  <a:lnTo>
                    <a:pt x="777486" y="1457616"/>
                  </a:lnTo>
                  <a:lnTo>
                    <a:pt x="729587" y="1459171"/>
                  </a:lnTo>
                  <a:close/>
                </a:path>
                <a:path w="1459229" h="1459229">
                  <a:moveTo>
                    <a:pt x="924236" y="1432579"/>
                  </a:moveTo>
                  <a:lnTo>
                    <a:pt x="729587" y="1432579"/>
                  </a:lnTo>
                  <a:lnTo>
                    <a:pt x="777646" y="1430954"/>
                  </a:lnTo>
                  <a:lnTo>
                    <a:pt x="824847" y="1426150"/>
                  </a:lnTo>
                  <a:lnTo>
                    <a:pt x="871084" y="1418271"/>
                  </a:lnTo>
                  <a:lnTo>
                    <a:pt x="916252" y="1407424"/>
                  </a:lnTo>
                  <a:lnTo>
                    <a:pt x="960245" y="1393715"/>
                  </a:lnTo>
                  <a:lnTo>
                    <a:pt x="1002958" y="1377247"/>
                  </a:lnTo>
                  <a:lnTo>
                    <a:pt x="1044285" y="1358128"/>
                  </a:lnTo>
                  <a:lnTo>
                    <a:pt x="1084121" y="1336463"/>
                  </a:lnTo>
                  <a:lnTo>
                    <a:pt x="1122360" y="1312356"/>
                  </a:lnTo>
                  <a:lnTo>
                    <a:pt x="1158897" y="1285914"/>
                  </a:lnTo>
                  <a:lnTo>
                    <a:pt x="1193626" y="1257242"/>
                  </a:lnTo>
                  <a:lnTo>
                    <a:pt x="1226442" y="1226446"/>
                  </a:lnTo>
                  <a:lnTo>
                    <a:pt x="1257239" y="1193631"/>
                  </a:lnTo>
                  <a:lnTo>
                    <a:pt x="1285911" y="1158903"/>
                  </a:lnTo>
                  <a:lnTo>
                    <a:pt x="1312353" y="1122366"/>
                  </a:lnTo>
                  <a:lnTo>
                    <a:pt x="1336460" y="1084128"/>
                  </a:lnTo>
                  <a:lnTo>
                    <a:pt x="1358126" y="1044292"/>
                  </a:lnTo>
                  <a:lnTo>
                    <a:pt x="1377311" y="1002797"/>
                  </a:lnTo>
                  <a:lnTo>
                    <a:pt x="1393713" y="960255"/>
                  </a:lnTo>
                  <a:lnTo>
                    <a:pt x="1407423" y="916262"/>
                  </a:lnTo>
                  <a:lnTo>
                    <a:pt x="1418271" y="871094"/>
                  </a:lnTo>
                  <a:lnTo>
                    <a:pt x="1426149" y="824856"/>
                  </a:lnTo>
                  <a:lnTo>
                    <a:pt x="1430959" y="777494"/>
                  </a:lnTo>
                  <a:lnTo>
                    <a:pt x="1432579" y="729595"/>
                  </a:lnTo>
                  <a:lnTo>
                    <a:pt x="1430954" y="681535"/>
                  </a:lnTo>
                  <a:lnTo>
                    <a:pt x="1426149" y="634334"/>
                  </a:lnTo>
                  <a:lnTo>
                    <a:pt x="1418271" y="588096"/>
                  </a:lnTo>
                  <a:lnTo>
                    <a:pt x="1407424" y="542927"/>
                  </a:lnTo>
                  <a:lnTo>
                    <a:pt x="1393714" y="498933"/>
                  </a:lnTo>
                  <a:lnTo>
                    <a:pt x="1377246" y="456220"/>
                  </a:lnTo>
                  <a:lnTo>
                    <a:pt x="1358099" y="414843"/>
                  </a:lnTo>
                  <a:lnTo>
                    <a:pt x="1336460" y="375056"/>
                  </a:lnTo>
                  <a:lnTo>
                    <a:pt x="1312353" y="336817"/>
                  </a:lnTo>
                  <a:lnTo>
                    <a:pt x="1285911" y="300280"/>
                  </a:lnTo>
                  <a:lnTo>
                    <a:pt x="1257239" y="265551"/>
                  </a:lnTo>
                  <a:lnTo>
                    <a:pt x="1226442" y="232736"/>
                  </a:lnTo>
                  <a:lnTo>
                    <a:pt x="1193626" y="201939"/>
                  </a:lnTo>
                  <a:lnTo>
                    <a:pt x="1158897" y="173267"/>
                  </a:lnTo>
                  <a:lnTo>
                    <a:pt x="1122360" y="146825"/>
                  </a:lnTo>
                  <a:lnTo>
                    <a:pt x="1084121" y="122718"/>
                  </a:lnTo>
                  <a:lnTo>
                    <a:pt x="1044285" y="101052"/>
                  </a:lnTo>
                  <a:lnTo>
                    <a:pt x="1002958" y="81932"/>
                  </a:lnTo>
                  <a:lnTo>
                    <a:pt x="960245" y="65465"/>
                  </a:lnTo>
                  <a:lnTo>
                    <a:pt x="916252" y="51755"/>
                  </a:lnTo>
                  <a:lnTo>
                    <a:pt x="871084" y="40908"/>
                  </a:lnTo>
                  <a:lnTo>
                    <a:pt x="824847" y="33030"/>
                  </a:lnTo>
                  <a:lnTo>
                    <a:pt x="777646" y="28225"/>
                  </a:lnTo>
                  <a:lnTo>
                    <a:pt x="729587" y="26600"/>
                  </a:lnTo>
                  <a:lnTo>
                    <a:pt x="924262" y="26600"/>
                  </a:lnTo>
                  <a:lnTo>
                    <a:pt x="1002794" y="53069"/>
                  </a:lnTo>
                  <a:lnTo>
                    <a:pt x="1044339" y="71442"/>
                  </a:lnTo>
                  <a:lnTo>
                    <a:pt x="1084486" y="92278"/>
                  </a:lnTo>
                  <a:lnTo>
                    <a:pt x="1123137" y="115482"/>
                  </a:lnTo>
                  <a:lnTo>
                    <a:pt x="1160196" y="140956"/>
                  </a:lnTo>
                  <a:lnTo>
                    <a:pt x="1195567" y="168603"/>
                  </a:lnTo>
                  <a:lnTo>
                    <a:pt x="1229152" y="198326"/>
                  </a:lnTo>
                  <a:lnTo>
                    <a:pt x="1260854" y="230029"/>
                  </a:lnTo>
                  <a:lnTo>
                    <a:pt x="1290576" y="263614"/>
                  </a:lnTo>
                  <a:lnTo>
                    <a:pt x="1318223" y="298985"/>
                  </a:lnTo>
                  <a:lnTo>
                    <a:pt x="1343696" y="336045"/>
                  </a:lnTo>
                  <a:lnTo>
                    <a:pt x="1366898" y="374697"/>
                  </a:lnTo>
                  <a:lnTo>
                    <a:pt x="1387756" y="414892"/>
                  </a:lnTo>
                  <a:lnTo>
                    <a:pt x="1406107" y="456389"/>
                  </a:lnTo>
                  <a:lnTo>
                    <a:pt x="1421918" y="499235"/>
                  </a:lnTo>
                  <a:lnTo>
                    <a:pt x="1435072" y="543286"/>
                  </a:lnTo>
                  <a:lnTo>
                    <a:pt x="1445471" y="588444"/>
                  </a:lnTo>
                  <a:lnTo>
                    <a:pt x="1453019" y="634613"/>
                  </a:lnTo>
                  <a:lnTo>
                    <a:pt x="1457619" y="681696"/>
                  </a:lnTo>
                  <a:lnTo>
                    <a:pt x="1459174" y="729595"/>
                  </a:lnTo>
                  <a:lnTo>
                    <a:pt x="1457603" y="777655"/>
                  </a:lnTo>
                  <a:lnTo>
                    <a:pt x="1453019" y="824576"/>
                  </a:lnTo>
                  <a:lnTo>
                    <a:pt x="1445471" y="870744"/>
                  </a:lnTo>
                  <a:lnTo>
                    <a:pt x="1435072" y="915901"/>
                  </a:lnTo>
                  <a:lnTo>
                    <a:pt x="1421918" y="959951"/>
                  </a:lnTo>
                  <a:lnTo>
                    <a:pt x="1406031" y="1002968"/>
                  </a:lnTo>
                  <a:lnTo>
                    <a:pt x="1387734" y="1044342"/>
                  </a:lnTo>
                  <a:lnTo>
                    <a:pt x="1366898" y="1084488"/>
                  </a:lnTo>
                  <a:lnTo>
                    <a:pt x="1343695" y="1123138"/>
                  </a:lnTo>
                  <a:lnTo>
                    <a:pt x="1318222" y="1160197"/>
                  </a:lnTo>
                  <a:lnTo>
                    <a:pt x="1290575" y="1195567"/>
                  </a:lnTo>
                  <a:lnTo>
                    <a:pt x="1260853" y="1229151"/>
                  </a:lnTo>
                  <a:lnTo>
                    <a:pt x="1229150" y="1260853"/>
                  </a:lnTo>
                  <a:lnTo>
                    <a:pt x="1195566" y="1290575"/>
                  </a:lnTo>
                  <a:lnTo>
                    <a:pt x="1160195" y="1318221"/>
                  </a:lnTo>
                  <a:lnTo>
                    <a:pt x="1123136" y="1343694"/>
                  </a:lnTo>
                  <a:lnTo>
                    <a:pt x="1084484" y="1366897"/>
                  </a:lnTo>
                  <a:lnTo>
                    <a:pt x="1044338" y="1387732"/>
                  </a:lnTo>
                  <a:lnTo>
                    <a:pt x="1002793" y="1406104"/>
                  </a:lnTo>
                  <a:lnTo>
                    <a:pt x="959947" y="1421915"/>
                  </a:lnTo>
                  <a:lnTo>
                    <a:pt x="924236" y="1432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25"/>
          <p:cNvSpPr txBox="1"/>
          <p:nvPr/>
        </p:nvSpPr>
        <p:spPr>
          <a:xfrm>
            <a:off x="15930610" y="2857484"/>
            <a:ext cx="2710180" cy="91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95"/>
              </a:spcBef>
            </a:pPr>
            <a:r>
              <a:rPr sz="1600" spc="85" dirty="0">
                <a:solidFill>
                  <a:srgbClr val="FFFFFF"/>
                </a:solidFill>
                <a:latin typeface="Tahoma"/>
                <a:cs typeface="Tahoma"/>
              </a:rPr>
              <a:t>Смоленская </a:t>
            </a:r>
            <a:r>
              <a:rPr sz="1600" spc="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85">
                <a:solidFill>
                  <a:srgbClr val="FFFFFF"/>
                </a:solidFill>
                <a:latin typeface="Tahoma"/>
                <a:cs typeface="Tahoma"/>
              </a:rPr>
              <a:t>Православная </a:t>
            </a:r>
            <a:r>
              <a:rPr sz="1600" spc="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lang="ru-RU" sz="1600" spc="90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12700" marR="5080">
              <a:lnSpc>
                <a:spcPct val="125000"/>
              </a:lnSpc>
              <a:spcBef>
                <a:spcPts val="95"/>
              </a:spcBef>
            </a:pPr>
            <a:r>
              <a:rPr sz="1600" spc="70">
                <a:solidFill>
                  <a:srgbClr val="FFFFFF"/>
                </a:solidFill>
                <a:latin typeface="Tahoma"/>
                <a:cs typeface="Tahoma"/>
              </a:rPr>
              <a:t>Духовная</a:t>
            </a:r>
            <a:r>
              <a:rPr sz="1600" spc="-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90" dirty="0">
                <a:solidFill>
                  <a:srgbClr val="FFFFFF"/>
                </a:solidFill>
                <a:latin typeface="Tahoma"/>
                <a:cs typeface="Tahoma"/>
              </a:rPr>
              <a:t>семинария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66" name="object 5"/>
          <p:cNvGrpSpPr/>
          <p:nvPr/>
        </p:nvGrpSpPr>
        <p:grpSpPr>
          <a:xfrm>
            <a:off x="14592758" y="6643698"/>
            <a:ext cx="3695242" cy="1143008"/>
            <a:chOff x="6591830" y="6035306"/>
            <a:chExt cx="5081905" cy="1459230"/>
          </a:xfrm>
        </p:grpSpPr>
        <p:sp>
          <p:nvSpPr>
            <p:cNvPr id="67" name="object 6"/>
            <p:cNvSpPr/>
            <p:nvPr/>
          </p:nvSpPr>
          <p:spPr>
            <a:xfrm>
              <a:off x="6591830" y="6798565"/>
              <a:ext cx="1371600" cy="19050"/>
            </a:xfrm>
            <a:custGeom>
              <a:avLst/>
              <a:gdLst/>
              <a:ahLst/>
              <a:cxnLst/>
              <a:rect l="l" t="t" r="r" b="b"/>
              <a:pathLst>
                <a:path w="1371600" h="19050">
                  <a:moveTo>
                    <a:pt x="1371599" y="19049"/>
                  </a:moveTo>
                  <a:lnTo>
                    <a:pt x="0" y="19049"/>
                  </a:lnTo>
                  <a:lnTo>
                    <a:pt x="0" y="0"/>
                  </a:lnTo>
                  <a:lnTo>
                    <a:pt x="1371599" y="0"/>
                  </a:lnTo>
                  <a:lnTo>
                    <a:pt x="1371599" y="19049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7"/>
            <p:cNvSpPr/>
            <p:nvPr/>
          </p:nvSpPr>
          <p:spPr>
            <a:xfrm>
              <a:off x="7311533" y="6165851"/>
              <a:ext cx="4361815" cy="1226185"/>
            </a:xfrm>
            <a:custGeom>
              <a:avLst/>
              <a:gdLst/>
              <a:ahLst/>
              <a:cxnLst/>
              <a:rect l="l" t="t" r="r" b="b"/>
              <a:pathLst>
                <a:path w="4361815" h="1226184">
                  <a:moveTo>
                    <a:pt x="3748075" y="1225748"/>
                  </a:moveTo>
                  <a:lnTo>
                    <a:pt x="587644" y="1225748"/>
                  </a:lnTo>
                  <a:lnTo>
                    <a:pt x="587644" y="1221432"/>
                  </a:lnTo>
                  <a:lnTo>
                    <a:pt x="539512" y="1217604"/>
                  </a:lnTo>
                  <a:lnTo>
                    <a:pt x="492441" y="1210102"/>
                  </a:lnTo>
                  <a:lnTo>
                    <a:pt x="446581" y="1199072"/>
                  </a:lnTo>
                  <a:lnTo>
                    <a:pt x="402086" y="1184659"/>
                  </a:lnTo>
                  <a:lnTo>
                    <a:pt x="359108" y="1167010"/>
                  </a:lnTo>
                  <a:lnTo>
                    <a:pt x="317798" y="1146268"/>
                  </a:lnTo>
                  <a:lnTo>
                    <a:pt x="278310" y="1122582"/>
                  </a:lnTo>
                  <a:lnTo>
                    <a:pt x="240795" y="1096095"/>
                  </a:lnTo>
                  <a:lnTo>
                    <a:pt x="205406" y="1066954"/>
                  </a:lnTo>
                  <a:lnTo>
                    <a:pt x="172296" y="1035304"/>
                  </a:lnTo>
                  <a:lnTo>
                    <a:pt x="141616" y="1001291"/>
                  </a:lnTo>
                  <a:lnTo>
                    <a:pt x="113518" y="965061"/>
                  </a:lnTo>
                  <a:lnTo>
                    <a:pt x="88156" y="926759"/>
                  </a:lnTo>
                  <a:lnTo>
                    <a:pt x="65682" y="886531"/>
                  </a:lnTo>
                  <a:lnTo>
                    <a:pt x="46247" y="844522"/>
                  </a:lnTo>
                  <a:lnTo>
                    <a:pt x="30004" y="800879"/>
                  </a:lnTo>
                  <a:lnTo>
                    <a:pt x="17105" y="755747"/>
                  </a:lnTo>
                  <a:lnTo>
                    <a:pt x="7704" y="709272"/>
                  </a:lnTo>
                  <a:lnTo>
                    <a:pt x="1951" y="661599"/>
                  </a:lnTo>
                  <a:lnTo>
                    <a:pt x="0" y="612874"/>
                  </a:lnTo>
                  <a:lnTo>
                    <a:pt x="1920" y="564149"/>
                  </a:lnTo>
                  <a:lnTo>
                    <a:pt x="7587" y="516475"/>
                  </a:lnTo>
                  <a:lnTo>
                    <a:pt x="16858" y="470000"/>
                  </a:lnTo>
                  <a:lnTo>
                    <a:pt x="29589" y="424868"/>
                  </a:lnTo>
                  <a:lnTo>
                    <a:pt x="45639" y="381225"/>
                  </a:lnTo>
                  <a:lnTo>
                    <a:pt x="64865" y="339217"/>
                  </a:lnTo>
                  <a:lnTo>
                    <a:pt x="87124" y="298989"/>
                  </a:lnTo>
                  <a:lnTo>
                    <a:pt x="112274" y="260687"/>
                  </a:lnTo>
                  <a:lnTo>
                    <a:pt x="140172" y="224457"/>
                  </a:lnTo>
                  <a:lnTo>
                    <a:pt x="170676" y="190444"/>
                  </a:lnTo>
                  <a:lnTo>
                    <a:pt x="203642" y="158794"/>
                  </a:lnTo>
                  <a:lnTo>
                    <a:pt x="238929" y="129653"/>
                  </a:lnTo>
                  <a:lnTo>
                    <a:pt x="276393" y="103166"/>
                  </a:lnTo>
                  <a:lnTo>
                    <a:pt x="315893" y="79479"/>
                  </a:lnTo>
                  <a:lnTo>
                    <a:pt x="357285" y="58738"/>
                  </a:lnTo>
                  <a:lnTo>
                    <a:pt x="400427" y="41088"/>
                  </a:lnTo>
                  <a:lnTo>
                    <a:pt x="445177" y="26675"/>
                  </a:lnTo>
                  <a:lnTo>
                    <a:pt x="491391" y="15645"/>
                  </a:lnTo>
                  <a:lnTo>
                    <a:pt x="538927" y="8143"/>
                  </a:lnTo>
                  <a:lnTo>
                    <a:pt x="587644" y="4316"/>
                  </a:lnTo>
                  <a:lnTo>
                    <a:pt x="587644" y="0"/>
                  </a:lnTo>
                  <a:lnTo>
                    <a:pt x="3748075" y="0"/>
                  </a:lnTo>
                  <a:lnTo>
                    <a:pt x="3796347" y="1855"/>
                  </a:lnTo>
                  <a:lnTo>
                    <a:pt x="3843547" y="7329"/>
                  </a:lnTo>
                  <a:lnTo>
                    <a:pt x="3889544" y="16282"/>
                  </a:lnTo>
                  <a:lnTo>
                    <a:pt x="3934205" y="28573"/>
                  </a:lnTo>
                  <a:lnTo>
                    <a:pt x="3977399" y="44064"/>
                  </a:lnTo>
                  <a:lnTo>
                    <a:pt x="4018994" y="62613"/>
                  </a:lnTo>
                  <a:lnTo>
                    <a:pt x="4058860" y="84082"/>
                  </a:lnTo>
                  <a:lnTo>
                    <a:pt x="4096864" y="108330"/>
                  </a:lnTo>
                  <a:lnTo>
                    <a:pt x="4132875" y="135218"/>
                  </a:lnTo>
                  <a:lnTo>
                    <a:pt x="4166761" y="164606"/>
                  </a:lnTo>
                  <a:lnTo>
                    <a:pt x="4198391" y="196353"/>
                  </a:lnTo>
                  <a:lnTo>
                    <a:pt x="4227633" y="230321"/>
                  </a:lnTo>
                  <a:lnTo>
                    <a:pt x="4254355" y="266370"/>
                  </a:lnTo>
                  <a:lnTo>
                    <a:pt x="4278426" y="304359"/>
                  </a:lnTo>
                  <a:lnTo>
                    <a:pt x="4299715" y="344148"/>
                  </a:lnTo>
                  <a:lnTo>
                    <a:pt x="4318090" y="385599"/>
                  </a:lnTo>
                  <a:lnTo>
                    <a:pt x="4333418" y="428571"/>
                  </a:lnTo>
                  <a:lnTo>
                    <a:pt x="4345570" y="472924"/>
                  </a:lnTo>
                  <a:lnTo>
                    <a:pt x="4354412" y="518519"/>
                  </a:lnTo>
                  <a:lnTo>
                    <a:pt x="4359814" y="565215"/>
                  </a:lnTo>
                  <a:lnTo>
                    <a:pt x="4361644" y="612874"/>
                  </a:lnTo>
                  <a:lnTo>
                    <a:pt x="4359786" y="660532"/>
                  </a:lnTo>
                  <a:lnTo>
                    <a:pt x="4354306" y="707229"/>
                  </a:lnTo>
                  <a:lnTo>
                    <a:pt x="4345343" y="752823"/>
                  </a:lnTo>
                  <a:lnTo>
                    <a:pt x="4333038" y="797177"/>
                  </a:lnTo>
                  <a:lnTo>
                    <a:pt x="4317530" y="840148"/>
                  </a:lnTo>
                  <a:lnTo>
                    <a:pt x="4298959" y="881599"/>
                  </a:lnTo>
                  <a:lnTo>
                    <a:pt x="4277466" y="921389"/>
                  </a:lnTo>
                  <a:lnTo>
                    <a:pt x="4253191" y="959378"/>
                  </a:lnTo>
                  <a:lnTo>
                    <a:pt x="4226272" y="995426"/>
                  </a:lnTo>
                  <a:lnTo>
                    <a:pt x="4196851" y="1029394"/>
                  </a:lnTo>
                  <a:lnTo>
                    <a:pt x="4165068" y="1061142"/>
                  </a:lnTo>
                  <a:lnTo>
                    <a:pt x="4131061" y="1090529"/>
                  </a:lnTo>
                  <a:lnTo>
                    <a:pt x="4094972" y="1117417"/>
                  </a:lnTo>
                  <a:lnTo>
                    <a:pt x="4056940" y="1141666"/>
                  </a:lnTo>
                  <a:lnTo>
                    <a:pt x="4017105" y="1163134"/>
                  </a:lnTo>
                  <a:lnTo>
                    <a:pt x="3975607" y="1181684"/>
                  </a:lnTo>
                  <a:lnTo>
                    <a:pt x="3932587" y="1197174"/>
                  </a:lnTo>
                  <a:lnTo>
                    <a:pt x="3888183" y="1209465"/>
                  </a:lnTo>
                  <a:lnTo>
                    <a:pt x="3842537" y="1218418"/>
                  </a:lnTo>
                  <a:lnTo>
                    <a:pt x="3795787" y="1223892"/>
                  </a:lnTo>
                  <a:lnTo>
                    <a:pt x="3748075" y="1225748"/>
                  </a:lnTo>
                  <a:close/>
                </a:path>
              </a:pathLst>
            </a:custGeom>
            <a:solidFill>
              <a:srgbClr val="1328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08825" y="6048614"/>
              <a:ext cx="1433071" cy="1432576"/>
            </a:xfrm>
            <a:prstGeom prst="rect">
              <a:avLst/>
            </a:prstGeom>
          </p:spPr>
        </p:pic>
        <p:sp>
          <p:nvSpPr>
            <p:cNvPr id="70" name="object 9"/>
            <p:cNvSpPr/>
            <p:nvPr/>
          </p:nvSpPr>
          <p:spPr>
            <a:xfrm>
              <a:off x="6995774" y="6035306"/>
              <a:ext cx="1459230" cy="1459230"/>
            </a:xfrm>
            <a:custGeom>
              <a:avLst/>
              <a:gdLst/>
              <a:ahLst/>
              <a:cxnLst/>
              <a:rect l="l" t="t" r="r" b="b"/>
              <a:pathLst>
                <a:path w="1459229" h="1459229">
                  <a:moveTo>
                    <a:pt x="729587" y="1459171"/>
                  </a:moveTo>
                  <a:lnTo>
                    <a:pt x="681687" y="1457616"/>
                  </a:lnTo>
                  <a:lnTo>
                    <a:pt x="634604" y="1453016"/>
                  </a:lnTo>
                  <a:lnTo>
                    <a:pt x="588435" y="1445468"/>
                  </a:lnTo>
                  <a:lnTo>
                    <a:pt x="543276" y="1435069"/>
                  </a:lnTo>
                  <a:lnTo>
                    <a:pt x="499226" y="1421915"/>
                  </a:lnTo>
                  <a:lnTo>
                    <a:pt x="456379" y="1406104"/>
                  </a:lnTo>
                  <a:lnTo>
                    <a:pt x="414835" y="1387732"/>
                  </a:lnTo>
                  <a:lnTo>
                    <a:pt x="374688" y="1366896"/>
                  </a:lnTo>
                  <a:lnTo>
                    <a:pt x="336037" y="1343693"/>
                  </a:lnTo>
                  <a:lnTo>
                    <a:pt x="298977" y="1318220"/>
                  </a:lnTo>
                  <a:lnTo>
                    <a:pt x="263607" y="1290574"/>
                  </a:lnTo>
                  <a:lnTo>
                    <a:pt x="230022" y="1260852"/>
                  </a:lnTo>
                  <a:lnTo>
                    <a:pt x="198320" y="1229150"/>
                  </a:lnTo>
                  <a:lnTo>
                    <a:pt x="168597" y="1195566"/>
                  </a:lnTo>
                  <a:lnTo>
                    <a:pt x="140951" y="1160196"/>
                  </a:lnTo>
                  <a:lnTo>
                    <a:pt x="115478" y="1123137"/>
                  </a:lnTo>
                  <a:lnTo>
                    <a:pt x="92275" y="1084486"/>
                  </a:lnTo>
                  <a:lnTo>
                    <a:pt x="71418" y="1044292"/>
                  </a:lnTo>
                  <a:lnTo>
                    <a:pt x="53067" y="1002797"/>
                  </a:lnTo>
                  <a:lnTo>
                    <a:pt x="37255" y="959951"/>
                  </a:lnTo>
                  <a:lnTo>
                    <a:pt x="24102" y="915901"/>
                  </a:lnTo>
                  <a:lnTo>
                    <a:pt x="13702" y="870744"/>
                  </a:lnTo>
                  <a:lnTo>
                    <a:pt x="6154" y="824576"/>
                  </a:lnTo>
                  <a:lnTo>
                    <a:pt x="1554" y="777494"/>
                  </a:lnTo>
                  <a:lnTo>
                    <a:pt x="0" y="729595"/>
                  </a:lnTo>
                  <a:lnTo>
                    <a:pt x="1570" y="681535"/>
                  </a:lnTo>
                  <a:lnTo>
                    <a:pt x="6154" y="634613"/>
                  </a:lnTo>
                  <a:lnTo>
                    <a:pt x="13702" y="588444"/>
                  </a:lnTo>
                  <a:lnTo>
                    <a:pt x="24102" y="543286"/>
                  </a:lnTo>
                  <a:lnTo>
                    <a:pt x="37256" y="499235"/>
                  </a:lnTo>
                  <a:lnTo>
                    <a:pt x="53142" y="456220"/>
                  </a:lnTo>
                  <a:lnTo>
                    <a:pt x="71440" y="414843"/>
                  </a:lnTo>
                  <a:lnTo>
                    <a:pt x="92276" y="374696"/>
                  </a:lnTo>
                  <a:lnTo>
                    <a:pt x="115479" y="336044"/>
                  </a:lnTo>
                  <a:lnTo>
                    <a:pt x="140953" y="298984"/>
                  </a:lnTo>
                  <a:lnTo>
                    <a:pt x="168599" y="263613"/>
                  </a:lnTo>
                  <a:lnTo>
                    <a:pt x="198322" y="230028"/>
                  </a:lnTo>
                  <a:lnTo>
                    <a:pt x="230024" y="198325"/>
                  </a:lnTo>
                  <a:lnTo>
                    <a:pt x="263609" y="168602"/>
                  </a:lnTo>
                  <a:lnTo>
                    <a:pt x="298980" y="140955"/>
                  </a:lnTo>
                  <a:lnTo>
                    <a:pt x="336039" y="115481"/>
                  </a:lnTo>
                  <a:lnTo>
                    <a:pt x="374690" y="92278"/>
                  </a:lnTo>
                  <a:lnTo>
                    <a:pt x="414837" y="71441"/>
                  </a:lnTo>
                  <a:lnTo>
                    <a:pt x="456381" y="53069"/>
                  </a:lnTo>
                  <a:lnTo>
                    <a:pt x="499227" y="37257"/>
                  </a:lnTo>
                  <a:lnTo>
                    <a:pt x="543278" y="24102"/>
                  </a:lnTo>
                  <a:lnTo>
                    <a:pt x="588436" y="13703"/>
                  </a:lnTo>
                  <a:lnTo>
                    <a:pt x="634605" y="6154"/>
                  </a:lnTo>
                  <a:lnTo>
                    <a:pt x="681687" y="1554"/>
                  </a:lnTo>
                  <a:lnTo>
                    <a:pt x="729587" y="0"/>
                  </a:lnTo>
                  <a:lnTo>
                    <a:pt x="777487" y="1554"/>
                  </a:lnTo>
                  <a:lnTo>
                    <a:pt x="824570" y="6154"/>
                  </a:lnTo>
                  <a:lnTo>
                    <a:pt x="870739" y="13703"/>
                  </a:lnTo>
                  <a:lnTo>
                    <a:pt x="915897" y="24103"/>
                  </a:lnTo>
                  <a:lnTo>
                    <a:pt x="924262" y="26600"/>
                  </a:lnTo>
                  <a:lnTo>
                    <a:pt x="729587" y="26600"/>
                  </a:lnTo>
                  <a:lnTo>
                    <a:pt x="681527" y="28225"/>
                  </a:lnTo>
                  <a:lnTo>
                    <a:pt x="634326" y="33030"/>
                  </a:lnTo>
                  <a:lnTo>
                    <a:pt x="588089" y="40908"/>
                  </a:lnTo>
                  <a:lnTo>
                    <a:pt x="542921" y="51755"/>
                  </a:lnTo>
                  <a:lnTo>
                    <a:pt x="498928" y="65465"/>
                  </a:lnTo>
                  <a:lnTo>
                    <a:pt x="456215" y="81932"/>
                  </a:lnTo>
                  <a:lnTo>
                    <a:pt x="414888" y="101052"/>
                  </a:lnTo>
                  <a:lnTo>
                    <a:pt x="375052" y="122718"/>
                  </a:lnTo>
                  <a:lnTo>
                    <a:pt x="336814" y="146825"/>
                  </a:lnTo>
                  <a:lnTo>
                    <a:pt x="300277" y="173267"/>
                  </a:lnTo>
                  <a:lnTo>
                    <a:pt x="265549" y="201939"/>
                  </a:lnTo>
                  <a:lnTo>
                    <a:pt x="232733" y="232736"/>
                  </a:lnTo>
                  <a:lnTo>
                    <a:pt x="201937" y="265551"/>
                  </a:lnTo>
                  <a:lnTo>
                    <a:pt x="173265" y="300280"/>
                  </a:lnTo>
                  <a:lnTo>
                    <a:pt x="146823" y="336817"/>
                  </a:lnTo>
                  <a:lnTo>
                    <a:pt x="122717" y="375056"/>
                  </a:lnTo>
                  <a:lnTo>
                    <a:pt x="101051" y="414892"/>
                  </a:lnTo>
                  <a:lnTo>
                    <a:pt x="81867" y="456389"/>
                  </a:lnTo>
                  <a:lnTo>
                    <a:pt x="65465" y="498933"/>
                  </a:lnTo>
                  <a:lnTo>
                    <a:pt x="51755" y="542927"/>
                  </a:lnTo>
                  <a:lnTo>
                    <a:pt x="40908" y="588096"/>
                  </a:lnTo>
                  <a:lnTo>
                    <a:pt x="33030" y="634334"/>
                  </a:lnTo>
                  <a:lnTo>
                    <a:pt x="28220" y="681696"/>
                  </a:lnTo>
                  <a:lnTo>
                    <a:pt x="26600" y="729595"/>
                  </a:lnTo>
                  <a:lnTo>
                    <a:pt x="28225" y="777655"/>
                  </a:lnTo>
                  <a:lnTo>
                    <a:pt x="33030" y="824856"/>
                  </a:lnTo>
                  <a:lnTo>
                    <a:pt x="40908" y="871094"/>
                  </a:lnTo>
                  <a:lnTo>
                    <a:pt x="51755" y="916262"/>
                  </a:lnTo>
                  <a:lnTo>
                    <a:pt x="65465" y="960255"/>
                  </a:lnTo>
                  <a:lnTo>
                    <a:pt x="81932" y="1002968"/>
                  </a:lnTo>
                  <a:lnTo>
                    <a:pt x="101077" y="1044342"/>
                  </a:lnTo>
                  <a:lnTo>
                    <a:pt x="122717" y="1084130"/>
                  </a:lnTo>
                  <a:lnTo>
                    <a:pt x="146823" y="1122369"/>
                  </a:lnTo>
                  <a:lnTo>
                    <a:pt x="173265" y="1158905"/>
                  </a:lnTo>
                  <a:lnTo>
                    <a:pt x="201937" y="1193633"/>
                  </a:lnTo>
                  <a:lnTo>
                    <a:pt x="232733" y="1226448"/>
                  </a:lnTo>
                  <a:lnTo>
                    <a:pt x="265549" y="1257244"/>
                  </a:lnTo>
                  <a:lnTo>
                    <a:pt x="300277" y="1285916"/>
                  </a:lnTo>
                  <a:lnTo>
                    <a:pt x="336814" y="1312358"/>
                  </a:lnTo>
                  <a:lnTo>
                    <a:pt x="375052" y="1336464"/>
                  </a:lnTo>
                  <a:lnTo>
                    <a:pt x="414888" y="1358129"/>
                  </a:lnTo>
                  <a:lnTo>
                    <a:pt x="456215" y="1377248"/>
                  </a:lnTo>
                  <a:lnTo>
                    <a:pt x="498928" y="1393715"/>
                  </a:lnTo>
                  <a:lnTo>
                    <a:pt x="542921" y="1407425"/>
                  </a:lnTo>
                  <a:lnTo>
                    <a:pt x="588089" y="1418272"/>
                  </a:lnTo>
                  <a:lnTo>
                    <a:pt x="634326" y="1426150"/>
                  </a:lnTo>
                  <a:lnTo>
                    <a:pt x="681527" y="1430954"/>
                  </a:lnTo>
                  <a:lnTo>
                    <a:pt x="729587" y="1432579"/>
                  </a:lnTo>
                  <a:lnTo>
                    <a:pt x="924236" y="1432579"/>
                  </a:lnTo>
                  <a:lnTo>
                    <a:pt x="915897" y="1435069"/>
                  </a:lnTo>
                  <a:lnTo>
                    <a:pt x="870738" y="1445468"/>
                  </a:lnTo>
                  <a:lnTo>
                    <a:pt x="824569" y="1453016"/>
                  </a:lnTo>
                  <a:lnTo>
                    <a:pt x="777486" y="1457616"/>
                  </a:lnTo>
                  <a:lnTo>
                    <a:pt x="729587" y="1459171"/>
                  </a:lnTo>
                  <a:close/>
                </a:path>
                <a:path w="1459229" h="1459229">
                  <a:moveTo>
                    <a:pt x="924236" y="1432579"/>
                  </a:moveTo>
                  <a:lnTo>
                    <a:pt x="729587" y="1432579"/>
                  </a:lnTo>
                  <a:lnTo>
                    <a:pt x="777646" y="1430954"/>
                  </a:lnTo>
                  <a:lnTo>
                    <a:pt x="824847" y="1426150"/>
                  </a:lnTo>
                  <a:lnTo>
                    <a:pt x="871084" y="1418271"/>
                  </a:lnTo>
                  <a:lnTo>
                    <a:pt x="916252" y="1407424"/>
                  </a:lnTo>
                  <a:lnTo>
                    <a:pt x="960245" y="1393715"/>
                  </a:lnTo>
                  <a:lnTo>
                    <a:pt x="1002958" y="1377247"/>
                  </a:lnTo>
                  <a:lnTo>
                    <a:pt x="1044285" y="1358128"/>
                  </a:lnTo>
                  <a:lnTo>
                    <a:pt x="1084121" y="1336463"/>
                  </a:lnTo>
                  <a:lnTo>
                    <a:pt x="1122360" y="1312356"/>
                  </a:lnTo>
                  <a:lnTo>
                    <a:pt x="1158897" y="1285914"/>
                  </a:lnTo>
                  <a:lnTo>
                    <a:pt x="1193626" y="1257242"/>
                  </a:lnTo>
                  <a:lnTo>
                    <a:pt x="1226442" y="1226446"/>
                  </a:lnTo>
                  <a:lnTo>
                    <a:pt x="1257239" y="1193631"/>
                  </a:lnTo>
                  <a:lnTo>
                    <a:pt x="1285911" y="1158903"/>
                  </a:lnTo>
                  <a:lnTo>
                    <a:pt x="1312353" y="1122366"/>
                  </a:lnTo>
                  <a:lnTo>
                    <a:pt x="1336460" y="1084128"/>
                  </a:lnTo>
                  <a:lnTo>
                    <a:pt x="1358126" y="1044292"/>
                  </a:lnTo>
                  <a:lnTo>
                    <a:pt x="1377311" y="1002797"/>
                  </a:lnTo>
                  <a:lnTo>
                    <a:pt x="1393713" y="960255"/>
                  </a:lnTo>
                  <a:lnTo>
                    <a:pt x="1407423" y="916262"/>
                  </a:lnTo>
                  <a:lnTo>
                    <a:pt x="1418271" y="871094"/>
                  </a:lnTo>
                  <a:lnTo>
                    <a:pt x="1426149" y="824856"/>
                  </a:lnTo>
                  <a:lnTo>
                    <a:pt x="1430959" y="777494"/>
                  </a:lnTo>
                  <a:lnTo>
                    <a:pt x="1432579" y="729595"/>
                  </a:lnTo>
                  <a:lnTo>
                    <a:pt x="1430954" y="681535"/>
                  </a:lnTo>
                  <a:lnTo>
                    <a:pt x="1426149" y="634334"/>
                  </a:lnTo>
                  <a:lnTo>
                    <a:pt x="1418271" y="588096"/>
                  </a:lnTo>
                  <a:lnTo>
                    <a:pt x="1407424" y="542927"/>
                  </a:lnTo>
                  <a:lnTo>
                    <a:pt x="1393714" y="498933"/>
                  </a:lnTo>
                  <a:lnTo>
                    <a:pt x="1377246" y="456220"/>
                  </a:lnTo>
                  <a:lnTo>
                    <a:pt x="1358099" y="414843"/>
                  </a:lnTo>
                  <a:lnTo>
                    <a:pt x="1336460" y="375056"/>
                  </a:lnTo>
                  <a:lnTo>
                    <a:pt x="1312353" y="336817"/>
                  </a:lnTo>
                  <a:lnTo>
                    <a:pt x="1285911" y="300280"/>
                  </a:lnTo>
                  <a:lnTo>
                    <a:pt x="1257239" y="265551"/>
                  </a:lnTo>
                  <a:lnTo>
                    <a:pt x="1226442" y="232736"/>
                  </a:lnTo>
                  <a:lnTo>
                    <a:pt x="1193626" y="201939"/>
                  </a:lnTo>
                  <a:lnTo>
                    <a:pt x="1158897" y="173267"/>
                  </a:lnTo>
                  <a:lnTo>
                    <a:pt x="1122360" y="146825"/>
                  </a:lnTo>
                  <a:lnTo>
                    <a:pt x="1084121" y="122718"/>
                  </a:lnTo>
                  <a:lnTo>
                    <a:pt x="1044285" y="101052"/>
                  </a:lnTo>
                  <a:lnTo>
                    <a:pt x="1002958" y="81932"/>
                  </a:lnTo>
                  <a:lnTo>
                    <a:pt x="960245" y="65465"/>
                  </a:lnTo>
                  <a:lnTo>
                    <a:pt x="916252" y="51755"/>
                  </a:lnTo>
                  <a:lnTo>
                    <a:pt x="871084" y="40908"/>
                  </a:lnTo>
                  <a:lnTo>
                    <a:pt x="824847" y="33030"/>
                  </a:lnTo>
                  <a:lnTo>
                    <a:pt x="777646" y="28225"/>
                  </a:lnTo>
                  <a:lnTo>
                    <a:pt x="729587" y="26600"/>
                  </a:lnTo>
                  <a:lnTo>
                    <a:pt x="924262" y="26600"/>
                  </a:lnTo>
                  <a:lnTo>
                    <a:pt x="1002794" y="53069"/>
                  </a:lnTo>
                  <a:lnTo>
                    <a:pt x="1044339" y="71442"/>
                  </a:lnTo>
                  <a:lnTo>
                    <a:pt x="1084486" y="92278"/>
                  </a:lnTo>
                  <a:lnTo>
                    <a:pt x="1123137" y="115482"/>
                  </a:lnTo>
                  <a:lnTo>
                    <a:pt x="1160196" y="140956"/>
                  </a:lnTo>
                  <a:lnTo>
                    <a:pt x="1195567" y="168603"/>
                  </a:lnTo>
                  <a:lnTo>
                    <a:pt x="1229152" y="198326"/>
                  </a:lnTo>
                  <a:lnTo>
                    <a:pt x="1260854" y="230029"/>
                  </a:lnTo>
                  <a:lnTo>
                    <a:pt x="1290576" y="263614"/>
                  </a:lnTo>
                  <a:lnTo>
                    <a:pt x="1318223" y="298985"/>
                  </a:lnTo>
                  <a:lnTo>
                    <a:pt x="1343696" y="336045"/>
                  </a:lnTo>
                  <a:lnTo>
                    <a:pt x="1366898" y="374697"/>
                  </a:lnTo>
                  <a:lnTo>
                    <a:pt x="1387756" y="414892"/>
                  </a:lnTo>
                  <a:lnTo>
                    <a:pt x="1406107" y="456389"/>
                  </a:lnTo>
                  <a:lnTo>
                    <a:pt x="1421918" y="499235"/>
                  </a:lnTo>
                  <a:lnTo>
                    <a:pt x="1435072" y="543286"/>
                  </a:lnTo>
                  <a:lnTo>
                    <a:pt x="1445471" y="588444"/>
                  </a:lnTo>
                  <a:lnTo>
                    <a:pt x="1453019" y="634613"/>
                  </a:lnTo>
                  <a:lnTo>
                    <a:pt x="1457619" y="681696"/>
                  </a:lnTo>
                  <a:lnTo>
                    <a:pt x="1459174" y="729595"/>
                  </a:lnTo>
                  <a:lnTo>
                    <a:pt x="1457603" y="777655"/>
                  </a:lnTo>
                  <a:lnTo>
                    <a:pt x="1453019" y="824576"/>
                  </a:lnTo>
                  <a:lnTo>
                    <a:pt x="1445471" y="870744"/>
                  </a:lnTo>
                  <a:lnTo>
                    <a:pt x="1435072" y="915901"/>
                  </a:lnTo>
                  <a:lnTo>
                    <a:pt x="1421918" y="959951"/>
                  </a:lnTo>
                  <a:lnTo>
                    <a:pt x="1406031" y="1002968"/>
                  </a:lnTo>
                  <a:lnTo>
                    <a:pt x="1387734" y="1044342"/>
                  </a:lnTo>
                  <a:lnTo>
                    <a:pt x="1366898" y="1084488"/>
                  </a:lnTo>
                  <a:lnTo>
                    <a:pt x="1343695" y="1123138"/>
                  </a:lnTo>
                  <a:lnTo>
                    <a:pt x="1318222" y="1160197"/>
                  </a:lnTo>
                  <a:lnTo>
                    <a:pt x="1290575" y="1195567"/>
                  </a:lnTo>
                  <a:lnTo>
                    <a:pt x="1260853" y="1229151"/>
                  </a:lnTo>
                  <a:lnTo>
                    <a:pt x="1229150" y="1260853"/>
                  </a:lnTo>
                  <a:lnTo>
                    <a:pt x="1195566" y="1290575"/>
                  </a:lnTo>
                  <a:lnTo>
                    <a:pt x="1160195" y="1318221"/>
                  </a:lnTo>
                  <a:lnTo>
                    <a:pt x="1123136" y="1343694"/>
                  </a:lnTo>
                  <a:lnTo>
                    <a:pt x="1084484" y="1366897"/>
                  </a:lnTo>
                  <a:lnTo>
                    <a:pt x="1044338" y="1387732"/>
                  </a:lnTo>
                  <a:lnTo>
                    <a:pt x="1002793" y="1406104"/>
                  </a:lnTo>
                  <a:lnTo>
                    <a:pt x="959947" y="1421915"/>
                  </a:lnTo>
                  <a:lnTo>
                    <a:pt x="924236" y="1432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26"/>
          <p:cNvSpPr txBox="1"/>
          <p:nvPr/>
        </p:nvSpPr>
        <p:spPr>
          <a:xfrm>
            <a:off x="15958185" y="6786574"/>
            <a:ext cx="2329815" cy="90069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95"/>
              </a:spcBef>
            </a:pPr>
            <a:r>
              <a:rPr sz="1600" spc="45" dirty="0">
                <a:solidFill>
                  <a:srgbClr val="FFFFFF"/>
                </a:solidFill>
                <a:latin typeface="Tahoma"/>
                <a:cs typeface="Tahoma"/>
              </a:rPr>
              <a:t>Центр</a:t>
            </a:r>
            <a:r>
              <a:rPr sz="16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ahoma"/>
                <a:cs typeface="Tahoma"/>
              </a:rPr>
              <a:t>подготовки </a:t>
            </a:r>
            <a:r>
              <a:rPr sz="1600" spc="-6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Tahoma"/>
                <a:cs typeface="Tahoma"/>
              </a:rPr>
              <a:t>церковных </a:t>
            </a:r>
            <a:r>
              <a:rPr sz="1600" spc="85" dirty="0">
                <a:solidFill>
                  <a:srgbClr val="FFFFFF"/>
                </a:solidFill>
                <a:latin typeface="Tahoma"/>
                <a:cs typeface="Tahoma"/>
              </a:rPr>
              <a:t> специалистов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4"/>
          <p:cNvSpPr/>
          <p:nvPr/>
        </p:nvSpPr>
        <p:spPr>
          <a:xfrm>
            <a:off x="14712821" y="0"/>
            <a:ext cx="3575685" cy="10287000"/>
          </a:xfrm>
          <a:custGeom>
            <a:avLst/>
            <a:gdLst/>
            <a:ahLst/>
            <a:cxnLst/>
            <a:rect l="l" t="t" r="r" b="b"/>
            <a:pathLst>
              <a:path w="3575684" h="7141209">
                <a:moveTo>
                  <a:pt x="0" y="7140911"/>
                </a:moveTo>
                <a:lnTo>
                  <a:pt x="3575178" y="7140911"/>
                </a:lnTo>
                <a:lnTo>
                  <a:pt x="3575178" y="0"/>
                </a:lnTo>
                <a:lnTo>
                  <a:pt x="0" y="0"/>
                </a:lnTo>
                <a:lnTo>
                  <a:pt x="0" y="7140911"/>
                </a:lnTo>
                <a:close/>
              </a:path>
            </a:pathLst>
          </a:custGeom>
          <a:solidFill>
            <a:srgbClr val="3D4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"/>
          <p:cNvSpPr/>
          <p:nvPr/>
        </p:nvSpPr>
        <p:spPr>
          <a:xfrm>
            <a:off x="0" y="0"/>
            <a:ext cx="14712950" cy="10287000"/>
          </a:xfrm>
          <a:custGeom>
            <a:avLst/>
            <a:gdLst/>
            <a:ahLst/>
            <a:cxnLst/>
            <a:rect l="l" t="t" r="r" b="b"/>
            <a:pathLst>
              <a:path w="14712950" h="7141209">
                <a:moveTo>
                  <a:pt x="0" y="7140911"/>
                </a:moveTo>
                <a:lnTo>
                  <a:pt x="14712821" y="7140911"/>
                </a:lnTo>
                <a:lnTo>
                  <a:pt x="14712821" y="0"/>
                </a:lnTo>
                <a:lnTo>
                  <a:pt x="0" y="0"/>
                </a:lnTo>
                <a:lnTo>
                  <a:pt x="0" y="7140911"/>
                </a:lnTo>
                <a:close/>
              </a:path>
            </a:pathLst>
          </a:custGeom>
          <a:solidFill>
            <a:srgbClr val="FAD0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6B28DB34-83F0-4DE0-96EF-ECF0F2EF9AA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5144792" y="2143104"/>
            <a:ext cx="2764790" cy="39115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ts val="2870"/>
              </a:lnSpc>
              <a:spcBef>
                <a:spcPts val="210"/>
              </a:spcBef>
            </a:pPr>
            <a:r>
              <a:rPr spc="80" dirty="0"/>
              <a:t>Созидание</a:t>
            </a:r>
            <a:r>
              <a:rPr spc="-95" dirty="0"/>
              <a:t> </a:t>
            </a:r>
            <a:r>
              <a:rPr spc="110" dirty="0"/>
              <a:t>сердец</a:t>
            </a:r>
          </a:p>
        </p:txBody>
      </p:sp>
      <p:sp>
        <p:nvSpPr>
          <p:cNvPr id="26" name="object 2"/>
          <p:cNvSpPr txBox="1">
            <a:spLocks/>
          </p:cNvSpPr>
          <p:nvPr/>
        </p:nvSpPr>
        <p:spPr>
          <a:xfrm>
            <a:off x="642878" y="1500162"/>
            <a:ext cx="14144724" cy="8258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ru-RU" sz="2600" b="1" kern="0" dirty="0">
                <a:solidFill>
                  <a:schemeClr val="accent1"/>
                </a:solidFill>
                <a:latin typeface="Trebuchet MS"/>
                <a:ea typeface="+mj-ea"/>
                <a:cs typeface="Trebuchet MS"/>
              </a:rPr>
              <a:t>Мероприятие: Проведение практического обучения на базе социальных площадок </a:t>
            </a:r>
          </a:p>
          <a:p>
            <a:pPr marL="12700" algn="just">
              <a:spcBef>
                <a:spcPts val="100"/>
              </a:spcBef>
            </a:pPr>
            <a:r>
              <a:rPr lang="ru-RU" sz="2600" b="1" kern="0" dirty="0">
                <a:solidFill>
                  <a:schemeClr val="accent1"/>
                </a:solidFill>
                <a:latin typeface="Trebuchet MS"/>
                <a:ea typeface="+mj-ea"/>
                <a:cs typeface="Trebuchet MS"/>
              </a:rPr>
              <a:t>(18 часов)</a:t>
            </a:r>
          </a:p>
        </p:txBody>
      </p:sp>
      <p:grpSp>
        <p:nvGrpSpPr>
          <p:cNvPr id="2" name="object 33"/>
          <p:cNvGrpSpPr/>
          <p:nvPr/>
        </p:nvGrpSpPr>
        <p:grpSpPr>
          <a:xfrm>
            <a:off x="14859040" y="3071798"/>
            <a:ext cx="3428960" cy="1071570"/>
            <a:chOff x="12423719" y="6181036"/>
            <a:chExt cx="4601210" cy="1459230"/>
          </a:xfrm>
        </p:grpSpPr>
        <p:sp>
          <p:nvSpPr>
            <p:cNvPr id="40" name="object 34"/>
            <p:cNvSpPr/>
            <p:nvPr/>
          </p:nvSpPr>
          <p:spPr>
            <a:xfrm>
              <a:off x="12739444" y="6296778"/>
              <a:ext cx="4285615" cy="1226185"/>
            </a:xfrm>
            <a:custGeom>
              <a:avLst/>
              <a:gdLst/>
              <a:ahLst/>
              <a:cxnLst/>
              <a:rect l="l" t="t" r="r" b="b"/>
              <a:pathLst>
                <a:path w="4285615" h="1226184">
                  <a:moveTo>
                    <a:pt x="3672746" y="1225748"/>
                  </a:moveTo>
                  <a:lnTo>
                    <a:pt x="586831" y="1225748"/>
                  </a:lnTo>
                  <a:lnTo>
                    <a:pt x="586831" y="1221432"/>
                  </a:lnTo>
                  <a:lnTo>
                    <a:pt x="538766" y="1217604"/>
                  </a:lnTo>
                  <a:lnTo>
                    <a:pt x="491760" y="1210102"/>
                  </a:lnTo>
                  <a:lnTo>
                    <a:pt x="445964" y="1199072"/>
                  </a:lnTo>
                  <a:lnTo>
                    <a:pt x="401530" y="1184659"/>
                  </a:lnTo>
                  <a:lnTo>
                    <a:pt x="358611" y="1167010"/>
                  </a:lnTo>
                  <a:lnTo>
                    <a:pt x="317359" y="1146268"/>
                  </a:lnTo>
                  <a:lnTo>
                    <a:pt x="277925" y="1122582"/>
                  </a:lnTo>
                  <a:lnTo>
                    <a:pt x="240462" y="1096095"/>
                  </a:lnTo>
                  <a:lnTo>
                    <a:pt x="205122" y="1066954"/>
                  </a:lnTo>
                  <a:lnTo>
                    <a:pt x="172058" y="1035304"/>
                  </a:lnTo>
                  <a:lnTo>
                    <a:pt x="141420" y="1001291"/>
                  </a:lnTo>
                  <a:lnTo>
                    <a:pt x="113362" y="965061"/>
                  </a:lnTo>
                  <a:lnTo>
                    <a:pt x="88034" y="926759"/>
                  </a:lnTo>
                  <a:lnTo>
                    <a:pt x="65591" y="886531"/>
                  </a:lnTo>
                  <a:lnTo>
                    <a:pt x="46183" y="844522"/>
                  </a:lnTo>
                  <a:lnTo>
                    <a:pt x="29962" y="800879"/>
                  </a:lnTo>
                  <a:lnTo>
                    <a:pt x="17082" y="755747"/>
                  </a:lnTo>
                  <a:lnTo>
                    <a:pt x="7693" y="709272"/>
                  </a:lnTo>
                  <a:lnTo>
                    <a:pt x="1948" y="661599"/>
                  </a:lnTo>
                  <a:lnTo>
                    <a:pt x="0" y="612874"/>
                  </a:lnTo>
                  <a:lnTo>
                    <a:pt x="1917" y="564149"/>
                  </a:lnTo>
                  <a:lnTo>
                    <a:pt x="7577" y="516475"/>
                  </a:lnTo>
                  <a:lnTo>
                    <a:pt x="16834" y="470000"/>
                  </a:lnTo>
                  <a:lnTo>
                    <a:pt x="29548" y="424868"/>
                  </a:lnTo>
                  <a:lnTo>
                    <a:pt x="45576" y="381225"/>
                  </a:lnTo>
                  <a:lnTo>
                    <a:pt x="64775" y="339217"/>
                  </a:lnTo>
                  <a:lnTo>
                    <a:pt x="87004" y="298989"/>
                  </a:lnTo>
                  <a:lnTo>
                    <a:pt x="112119" y="260687"/>
                  </a:lnTo>
                  <a:lnTo>
                    <a:pt x="139978" y="224457"/>
                  </a:lnTo>
                  <a:lnTo>
                    <a:pt x="170440" y="190444"/>
                  </a:lnTo>
                  <a:lnTo>
                    <a:pt x="203360" y="158794"/>
                  </a:lnTo>
                  <a:lnTo>
                    <a:pt x="238598" y="129653"/>
                  </a:lnTo>
                  <a:lnTo>
                    <a:pt x="276011" y="103166"/>
                  </a:lnTo>
                  <a:lnTo>
                    <a:pt x="315456" y="79479"/>
                  </a:lnTo>
                  <a:lnTo>
                    <a:pt x="356791" y="58738"/>
                  </a:lnTo>
                  <a:lnTo>
                    <a:pt x="399873" y="41088"/>
                  </a:lnTo>
                  <a:lnTo>
                    <a:pt x="444561" y="26675"/>
                  </a:lnTo>
                  <a:lnTo>
                    <a:pt x="490712" y="15645"/>
                  </a:lnTo>
                  <a:lnTo>
                    <a:pt x="538182" y="8143"/>
                  </a:lnTo>
                  <a:lnTo>
                    <a:pt x="586831" y="4316"/>
                  </a:lnTo>
                  <a:lnTo>
                    <a:pt x="586831" y="0"/>
                  </a:lnTo>
                  <a:lnTo>
                    <a:pt x="3672746" y="0"/>
                  </a:lnTo>
                  <a:lnTo>
                    <a:pt x="3720951" y="1855"/>
                  </a:lnTo>
                  <a:lnTo>
                    <a:pt x="3768086" y="7329"/>
                  </a:lnTo>
                  <a:lnTo>
                    <a:pt x="3814019" y="16282"/>
                  </a:lnTo>
                  <a:lnTo>
                    <a:pt x="3858618" y="28573"/>
                  </a:lnTo>
                  <a:lnTo>
                    <a:pt x="3901753" y="44064"/>
                  </a:lnTo>
                  <a:lnTo>
                    <a:pt x="3943291" y="62613"/>
                  </a:lnTo>
                  <a:lnTo>
                    <a:pt x="3983102" y="84082"/>
                  </a:lnTo>
                  <a:lnTo>
                    <a:pt x="4021053" y="108330"/>
                  </a:lnTo>
                  <a:lnTo>
                    <a:pt x="4057014" y="135218"/>
                  </a:lnTo>
                  <a:lnTo>
                    <a:pt x="4090854" y="164606"/>
                  </a:lnTo>
                  <a:lnTo>
                    <a:pt x="4122440" y="196353"/>
                  </a:lnTo>
                  <a:lnTo>
                    <a:pt x="4151641" y="230321"/>
                  </a:lnTo>
                  <a:lnTo>
                    <a:pt x="4178326" y="266370"/>
                  </a:lnTo>
                  <a:lnTo>
                    <a:pt x="4202364" y="304359"/>
                  </a:lnTo>
                  <a:lnTo>
                    <a:pt x="4223624" y="344148"/>
                  </a:lnTo>
                  <a:lnTo>
                    <a:pt x="4241973" y="385599"/>
                  </a:lnTo>
                  <a:lnTo>
                    <a:pt x="4257280" y="428571"/>
                  </a:lnTo>
                  <a:lnTo>
                    <a:pt x="4269415" y="472924"/>
                  </a:lnTo>
                  <a:lnTo>
                    <a:pt x="4278245" y="518519"/>
                  </a:lnTo>
                  <a:lnTo>
                    <a:pt x="4283640" y="565215"/>
                  </a:lnTo>
                  <a:lnTo>
                    <a:pt x="4285467" y="612874"/>
                  </a:lnTo>
                  <a:lnTo>
                    <a:pt x="4283612" y="660532"/>
                  </a:lnTo>
                  <a:lnTo>
                    <a:pt x="4278139" y="707229"/>
                  </a:lnTo>
                  <a:lnTo>
                    <a:pt x="4269188" y="752823"/>
                  </a:lnTo>
                  <a:lnTo>
                    <a:pt x="4256900" y="797177"/>
                  </a:lnTo>
                  <a:lnTo>
                    <a:pt x="4241414" y="840148"/>
                  </a:lnTo>
                  <a:lnTo>
                    <a:pt x="4222869" y="881599"/>
                  </a:lnTo>
                  <a:lnTo>
                    <a:pt x="4201405" y="921389"/>
                  </a:lnTo>
                  <a:lnTo>
                    <a:pt x="4177163" y="959378"/>
                  </a:lnTo>
                  <a:lnTo>
                    <a:pt x="4150282" y="995426"/>
                  </a:lnTo>
                  <a:lnTo>
                    <a:pt x="4120902" y="1029394"/>
                  </a:lnTo>
                  <a:lnTo>
                    <a:pt x="4089162" y="1061142"/>
                  </a:lnTo>
                  <a:lnTo>
                    <a:pt x="4055203" y="1090529"/>
                  </a:lnTo>
                  <a:lnTo>
                    <a:pt x="4019163" y="1117417"/>
                  </a:lnTo>
                  <a:lnTo>
                    <a:pt x="3981184" y="1141666"/>
                  </a:lnTo>
                  <a:lnTo>
                    <a:pt x="3941404" y="1163134"/>
                  </a:lnTo>
                  <a:lnTo>
                    <a:pt x="3899964" y="1181684"/>
                  </a:lnTo>
                  <a:lnTo>
                    <a:pt x="3857003" y="1197174"/>
                  </a:lnTo>
                  <a:lnTo>
                    <a:pt x="3812660" y="1209465"/>
                  </a:lnTo>
                  <a:lnTo>
                    <a:pt x="3767077" y="1218418"/>
                  </a:lnTo>
                  <a:lnTo>
                    <a:pt x="3720392" y="1223892"/>
                  </a:lnTo>
                  <a:lnTo>
                    <a:pt x="3672746" y="1225748"/>
                  </a:lnTo>
                  <a:close/>
                </a:path>
              </a:pathLst>
            </a:custGeom>
            <a:solidFill>
              <a:srgbClr val="1328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3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36771" y="6194344"/>
              <a:ext cx="1433071" cy="1432576"/>
            </a:xfrm>
            <a:prstGeom prst="rect">
              <a:avLst/>
            </a:prstGeom>
          </p:spPr>
        </p:pic>
        <p:sp>
          <p:nvSpPr>
            <p:cNvPr id="42" name="object 36"/>
            <p:cNvSpPr/>
            <p:nvPr/>
          </p:nvSpPr>
          <p:spPr>
            <a:xfrm>
              <a:off x="12423719" y="6181036"/>
              <a:ext cx="1459230" cy="1459230"/>
            </a:xfrm>
            <a:custGeom>
              <a:avLst/>
              <a:gdLst/>
              <a:ahLst/>
              <a:cxnLst/>
              <a:rect l="l" t="t" r="r" b="b"/>
              <a:pathLst>
                <a:path w="1459230" h="1459229">
                  <a:moveTo>
                    <a:pt x="729587" y="1459171"/>
                  </a:moveTo>
                  <a:lnTo>
                    <a:pt x="681687" y="1457616"/>
                  </a:lnTo>
                  <a:lnTo>
                    <a:pt x="634604" y="1453016"/>
                  </a:lnTo>
                  <a:lnTo>
                    <a:pt x="588435" y="1445468"/>
                  </a:lnTo>
                  <a:lnTo>
                    <a:pt x="543276" y="1435069"/>
                  </a:lnTo>
                  <a:lnTo>
                    <a:pt x="499226" y="1421915"/>
                  </a:lnTo>
                  <a:lnTo>
                    <a:pt x="456379" y="1406104"/>
                  </a:lnTo>
                  <a:lnTo>
                    <a:pt x="414835" y="1387732"/>
                  </a:lnTo>
                  <a:lnTo>
                    <a:pt x="374688" y="1366896"/>
                  </a:lnTo>
                  <a:lnTo>
                    <a:pt x="336037" y="1343693"/>
                  </a:lnTo>
                  <a:lnTo>
                    <a:pt x="298977" y="1318220"/>
                  </a:lnTo>
                  <a:lnTo>
                    <a:pt x="263607" y="1290574"/>
                  </a:lnTo>
                  <a:lnTo>
                    <a:pt x="230022" y="1260852"/>
                  </a:lnTo>
                  <a:lnTo>
                    <a:pt x="198320" y="1229150"/>
                  </a:lnTo>
                  <a:lnTo>
                    <a:pt x="168597" y="1195566"/>
                  </a:lnTo>
                  <a:lnTo>
                    <a:pt x="140951" y="1160196"/>
                  </a:lnTo>
                  <a:lnTo>
                    <a:pt x="115478" y="1123137"/>
                  </a:lnTo>
                  <a:lnTo>
                    <a:pt x="92275" y="1084486"/>
                  </a:lnTo>
                  <a:lnTo>
                    <a:pt x="71418" y="1044292"/>
                  </a:lnTo>
                  <a:lnTo>
                    <a:pt x="53067" y="1002797"/>
                  </a:lnTo>
                  <a:lnTo>
                    <a:pt x="37255" y="959951"/>
                  </a:lnTo>
                  <a:lnTo>
                    <a:pt x="24102" y="915901"/>
                  </a:lnTo>
                  <a:lnTo>
                    <a:pt x="13702" y="870744"/>
                  </a:lnTo>
                  <a:lnTo>
                    <a:pt x="6154" y="824576"/>
                  </a:lnTo>
                  <a:lnTo>
                    <a:pt x="1554" y="777494"/>
                  </a:lnTo>
                  <a:lnTo>
                    <a:pt x="0" y="729595"/>
                  </a:lnTo>
                  <a:lnTo>
                    <a:pt x="1570" y="681535"/>
                  </a:lnTo>
                  <a:lnTo>
                    <a:pt x="6154" y="634613"/>
                  </a:lnTo>
                  <a:lnTo>
                    <a:pt x="13702" y="588444"/>
                  </a:lnTo>
                  <a:lnTo>
                    <a:pt x="24102" y="543286"/>
                  </a:lnTo>
                  <a:lnTo>
                    <a:pt x="37256" y="499235"/>
                  </a:lnTo>
                  <a:lnTo>
                    <a:pt x="53142" y="456220"/>
                  </a:lnTo>
                  <a:lnTo>
                    <a:pt x="71440" y="414843"/>
                  </a:lnTo>
                  <a:lnTo>
                    <a:pt x="92276" y="374696"/>
                  </a:lnTo>
                  <a:lnTo>
                    <a:pt x="115479" y="336044"/>
                  </a:lnTo>
                  <a:lnTo>
                    <a:pt x="140953" y="298984"/>
                  </a:lnTo>
                  <a:lnTo>
                    <a:pt x="168599" y="263613"/>
                  </a:lnTo>
                  <a:lnTo>
                    <a:pt x="198322" y="230028"/>
                  </a:lnTo>
                  <a:lnTo>
                    <a:pt x="230024" y="198325"/>
                  </a:lnTo>
                  <a:lnTo>
                    <a:pt x="263609" y="168602"/>
                  </a:lnTo>
                  <a:lnTo>
                    <a:pt x="298980" y="140955"/>
                  </a:lnTo>
                  <a:lnTo>
                    <a:pt x="336039" y="115481"/>
                  </a:lnTo>
                  <a:lnTo>
                    <a:pt x="374690" y="92278"/>
                  </a:lnTo>
                  <a:lnTo>
                    <a:pt x="414837" y="71441"/>
                  </a:lnTo>
                  <a:lnTo>
                    <a:pt x="456381" y="53069"/>
                  </a:lnTo>
                  <a:lnTo>
                    <a:pt x="499227" y="37257"/>
                  </a:lnTo>
                  <a:lnTo>
                    <a:pt x="543278" y="24102"/>
                  </a:lnTo>
                  <a:lnTo>
                    <a:pt x="588436" y="13703"/>
                  </a:lnTo>
                  <a:lnTo>
                    <a:pt x="634605" y="6154"/>
                  </a:lnTo>
                  <a:lnTo>
                    <a:pt x="681687" y="1554"/>
                  </a:lnTo>
                  <a:lnTo>
                    <a:pt x="729587" y="0"/>
                  </a:lnTo>
                  <a:lnTo>
                    <a:pt x="777487" y="1554"/>
                  </a:lnTo>
                  <a:lnTo>
                    <a:pt x="824570" y="6154"/>
                  </a:lnTo>
                  <a:lnTo>
                    <a:pt x="870739" y="13703"/>
                  </a:lnTo>
                  <a:lnTo>
                    <a:pt x="915897" y="24103"/>
                  </a:lnTo>
                  <a:lnTo>
                    <a:pt x="924262" y="26600"/>
                  </a:lnTo>
                  <a:lnTo>
                    <a:pt x="729587" y="26600"/>
                  </a:lnTo>
                  <a:lnTo>
                    <a:pt x="681527" y="28225"/>
                  </a:lnTo>
                  <a:lnTo>
                    <a:pt x="634326" y="33030"/>
                  </a:lnTo>
                  <a:lnTo>
                    <a:pt x="588089" y="40908"/>
                  </a:lnTo>
                  <a:lnTo>
                    <a:pt x="542921" y="51755"/>
                  </a:lnTo>
                  <a:lnTo>
                    <a:pt x="498928" y="65465"/>
                  </a:lnTo>
                  <a:lnTo>
                    <a:pt x="456215" y="81932"/>
                  </a:lnTo>
                  <a:lnTo>
                    <a:pt x="414888" y="101052"/>
                  </a:lnTo>
                  <a:lnTo>
                    <a:pt x="375052" y="122718"/>
                  </a:lnTo>
                  <a:lnTo>
                    <a:pt x="336814" y="146825"/>
                  </a:lnTo>
                  <a:lnTo>
                    <a:pt x="300277" y="173267"/>
                  </a:lnTo>
                  <a:lnTo>
                    <a:pt x="265549" y="201939"/>
                  </a:lnTo>
                  <a:lnTo>
                    <a:pt x="232733" y="232736"/>
                  </a:lnTo>
                  <a:lnTo>
                    <a:pt x="201937" y="265551"/>
                  </a:lnTo>
                  <a:lnTo>
                    <a:pt x="173265" y="300280"/>
                  </a:lnTo>
                  <a:lnTo>
                    <a:pt x="146823" y="336817"/>
                  </a:lnTo>
                  <a:lnTo>
                    <a:pt x="122717" y="375056"/>
                  </a:lnTo>
                  <a:lnTo>
                    <a:pt x="101051" y="414892"/>
                  </a:lnTo>
                  <a:lnTo>
                    <a:pt x="81867" y="456389"/>
                  </a:lnTo>
                  <a:lnTo>
                    <a:pt x="65465" y="498933"/>
                  </a:lnTo>
                  <a:lnTo>
                    <a:pt x="51755" y="542927"/>
                  </a:lnTo>
                  <a:lnTo>
                    <a:pt x="40908" y="588096"/>
                  </a:lnTo>
                  <a:lnTo>
                    <a:pt x="33030" y="634334"/>
                  </a:lnTo>
                  <a:lnTo>
                    <a:pt x="28220" y="681696"/>
                  </a:lnTo>
                  <a:lnTo>
                    <a:pt x="26600" y="729595"/>
                  </a:lnTo>
                  <a:lnTo>
                    <a:pt x="28225" y="777655"/>
                  </a:lnTo>
                  <a:lnTo>
                    <a:pt x="33030" y="824856"/>
                  </a:lnTo>
                  <a:lnTo>
                    <a:pt x="40908" y="871094"/>
                  </a:lnTo>
                  <a:lnTo>
                    <a:pt x="51755" y="916262"/>
                  </a:lnTo>
                  <a:lnTo>
                    <a:pt x="65465" y="960255"/>
                  </a:lnTo>
                  <a:lnTo>
                    <a:pt x="81932" y="1002968"/>
                  </a:lnTo>
                  <a:lnTo>
                    <a:pt x="101077" y="1044342"/>
                  </a:lnTo>
                  <a:lnTo>
                    <a:pt x="122717" y="1084130"/>
                  </a:lnTo>
                  <a:lnTo>
                    <a:pt x="146823" y="1122369"/>
                  </a:lnTo>
                  <a:lnTo>
                    <a:pt x="173265" y="1158905"/>
                  </a:lnTo>
                  <a:lnTo>
                    <a:pt x="201937" y="1193633"/>
                  </a:lnTo>
                  <a:lnTo>
                    <a:pt x="232733" y="1226448"/>
                  </a:lnTo>
                  <a:lnTo>
                    <a:pt x="265549" y="1257244"/>
                  </a:lnTo>
                  <a:lnTo>
                    <a:pt x="300277" y="1285916"/>
                  </a:lnTo>
                  <a:lnTo>
                    <a:pt x="336814" y="1312358"/>
                  </a:lnTo>
                  <a:lnTo>
                    <a:pt x="375052" y="1336464"/>
                  </a:lnTo>
                  <a:lnTo>
                    <a:pt x="414888" y="1358129"/>
                  </a:lnTo>
                  <a:lnTo>
                    <a:pt x="456215" y="1377248"/>
                  </a:lnTo>
                  <a:lnTo>
                    <a:pt x="498928" y="1393715"/>
                  </a:lnTo>
                  <a:lnTo>
                    <a:pt x="542921" y="1407425"/>
                  </a:lnTo>
                  <a:lnTo>
                    <a:pt x="588089" y="1418272"/>
                  </a:lnTo>
                  <a:lnTo>
                    <a:pt x="634326" y="1426150"/>
                  </a:lnTo>
                  <a:lnTo>
                    <a:pt x="681527" y="1430954"/>
                  </a:lnTo>
                  <a:lnTo>
                    <a:pt x="729587" y="1432579"/>
                  </a:lnTo>
                  <a:lnTo>
                    <a:pt x="924236" y="1432579"/>
                  </a:lnTo>
                  <a:lnTo>
                    <a:pt x="915897" y="1435069"/>
                  </a:lnTo>
                  <a:lnTo>
                    <a:pt x="870738" y="1445468"/>
                  </a:lnTo>
                  <a:lnTo>
                    <a:pt x="824569" y="1453016"/>
                  </a:lnTo>
                  <a:lnTo>
                    <a:pt x="777486" y="1457616"/>
                  </a:lnTo>
                  <a:lnTo>
                    <a:pt x="729587" y="1459171"/>
                  </a:lnTo>
                  <a:close/>
                </a:path>
                <a:path w="1459230" h="1459229">
                  <a:moveTo>
                    <a:pt x="924236" y="1432579"/>
                  </a:moveTo>
                  <a:lnTo>
                    <a:pt x="729587" y="1432579"/>
                  </a:lnTo>
                  <a:lnTo>
                    <a:pt x="777646" y="1430954"/>
                  </a:lnTo>
                  <a:lnTo>
                    <a:pt x="824847" y="1426150"/>
                  </a:lnTo>
                  <a:lnTo>
                    <a:pt x="871084" y="1418271"/>
                  </a:lnTo>
                  <a:lnTo>
                    <a:pt x="916252" y="1407424"/>
                  </a:lnTo>
                  <a:lnTo>
                    <a:pt x="960245" y="1393715"/>
                  </a:lnTo>
                  <a:lnTo>
                    <a:pt x="1002958" y="1377247"/>
                  </a:lnTo>
                  <a:lnTo>
                    <a:pt x="1044285" y="1358128"/>
                  </a:lnTo>
                  <a:lnTo>
                    <a:pt x="1084121" y="1336463"/>
                  </a:lnTo>
                  <a:lnTo>
                    <a:pt x="1122360" y="1312356"/>
                  </a:lnTo>
                  <a:lnTo>
                    <a:pt x="1158897" y="1285914"/>
                  </a:lnTo>
                  <a:lnTo>
                    <a:pt x="1193626" y="1257242"/>
                  </a:lnTo>
                  <a:lnTo>
                    <a:pt x="1226442" y="1226446"/>
                  </a:lnTo>
                  <a:lnTo>
                    <a:pt x="1257239" y="1193631"/>
                  </a:lnTo>
                  <a:lnTo>
                    <a:pt x="1285911" y="1158903"/>
                  </a:lnTo>
                  <a:lnTo>
                    <a:pt x="1312353" y="1122366"/>
                  </a:lnTo>
                  <a:lnTo>
                    <a:pt x="1336460" y="1084128"/>
                  </a:lnTo>
                  <a:lnTo>
                    <a:pt x="1358126" y="1044292"/>
                  </a:lnTo>
                  <a:lnTo>
                    <a:pt x="1377311" y="1002797"/>
                  </a:lnTo>
                  <a:lnTo>
                    <a:pt x="1393713" y="960255"/>
                  </a:lnTo>
                  <a:lnTo>
                    <a:pt x="1407423" y="916262"/>
                  </a:lnTo>
                  <a:lnTo>
                    <a:pt x="1418271" y="871094"/>
                  </a:lnTo>
                  <a:lnTo>
                    <a:pt x="1426149" y="824856"/>
                  </a:lnTo>
                  <a:lnTo>
                    <a:pt x="1430959" y="777494"/>
                  </a:lnTo>
                  <a:lnTo>
                    <a:pt x="1432579" y="729595"/>
                  </a:lnTo>
                  <a:lnTo>
                    <a:pt x="1430954" y="681535"/>
                  </a:lnTo>
                  <a:lnTo>
                    <a:pt x="1426149" y="634334"/>
                  </a:lnTo>
                  <a:lnTo>
                    <a:pt x="1418271" y="588096"/>
                  </a:lnTo>
                  <a:lnTo>
                    <a:pt x="1407424" y="542927"/>
                  </a:lnTo>
                  <a:lnTo>
                    <a:pt x="1393714" y="498933"/>
                  </a:lnTo>
                  <a:lnTo>
                    <a:pt x="1377246" y="456220"/>
                  </a:lnTo>
                  <a:lnTo>
                    <a:pt x="1358099" y="414843"/>
                  </a:lnTo>
                  <a:lnTo>
                    <a:pt x="1336460" y="375056"/>
                  </a:lnTo>
                  <a:lnTo>
                    <a:pt x="1312353" y="336817"/>
                  </a:lnTo>
                  <a:lnTo>
                    <a:pt x="1285911" y="300280"/>
                  </a:lnTo>
                  <a:lnTo>
                    <a:pt x="1257239" y="265551"/>
                  </a:lnTo>
                  <a:lnTo>
                    <a:pt x="1226442" y="232736"/>
                  </a:lnTo>
                  <a:lnTo>
                    <a:pt x="1193626" y="201939"/>
                  </a:lnTo>
                  <a:lnTo>
                    <a:pt x="1158897" y="173267"/>
                  </a:lnTo>
                  <a:lnTo>
                    <a:pt x="1122360" y="146825"/>
                  </a:lnTo>
                  <a:lnTo>
                    <a:pt x="1084121" y="122718"/>
                  </a:lnTo>
                  <a:lnTo>
                    <a:pt x="1044285" y="101052"/>
                  </a:lnTo>
                  <a:lnTo>
                    <a:pt x="1002958" y="81932"/>
                  </a:lnTo>
                  <a:lnTo>
                    <a:pt x="960245" y="65465"/>
                  </a:lnTo>
                  <a:lnTo>
                    <a:pt x="916252" y="51755"/>
                  </a:lnTo>
                  <a:lnTo>
                    <a:pt x="871084" y="40908"/>
                  </a:lnTo>
                  <a:lnTo>
                    <a:pt x="824847" y="33030"/>
                  </a:lnTo>
                  <a:lnTo>
                    <a:pt x="777646" y="28225"/>
                  </a:lnTo>
                  <a:lnTo>
                    <a:pt x="729587" y="26600"/>
                  </a:lnTo>
                  <a:lnTo>
                    <a:pt x="924262" y="26600"/>
                  </a:lnTo>
                  <a:lnTo>
                    <a:pt x="1002794" y="53069"/>
                  </a:lnTo>
                  <a:lnTo>
                    <a:pt x="1044339" y="71442"/>
                  </a:lnTo>
                  <a:lnTo>
                    <a:pt x="1084486" y="92278"/>
                  </a:lnTo>
                  <a:lnTo>
                    <a:pt x="1123137" y="115482"/>
                  </a:lnTo>
                  <a:lnTo>
                    <a:pt x="1160196" y="140956"/>
                  </a:lnTo>
                  <a:lnTo>
                    <a:pt x="1195567" y="168603"/>
                  </a:lnTo>
                  <a:lnTo>
                    <a:pt x="1229152" y="198326"/>
                  </a:lnTo>
                  <a:lnTo>
                    <a:pt x="1260854" y="230029"/>
                  </a:lnTo>
                  <a:lnTo>
                    <a:pt x="1290576" y="263614"/>
                  </a:lnTo>
                  <a:lnTo>
                    <a:pt x="1318223" y="298985"/>
                  </a:lnTo>
                  <a:lnTo>
                    <a:pt x="1343696" y="336045"/>
                  </a:lnTo>
                  <a:lnTo>
                    <a:pt x="1366898" y="374697"/>
                  </a:lnTo>
                  <a:lnTo>
                    <a:pt x="1387756" y="414892"/>
                  </a:lnTo>
                  <a:lnTo>
                    <a:pt x="1406107" y="456389"/>
                  </a:lnTo>
                  <a:lnTo>
                    <a:pt x="1421918" y="499235"/>
                  </a:lnTo>
                  <a:lnTo>
                    <a:pt x="1435072" y="543286"/>
                  </a:lnTo>
                  <a:lnTo>
                    <a:pt x="1445471" y="588444"/>
                  </a:lnTo>
                  <a:lnTo>
                    <a:pt x="1453019" y="634613"/>
                  </a:lnTo>
                  <a:lnTo>
                    <a:pt x="1457619" y="681696"/>
                  </a:lnTo>
                  <a:lnTo>
                    <a:pt x="1459174" y="729595"/>
                  </a:lnTo>
                  <a:lnTo>
                    <a:pt x="1457603" y="777655"/>
                  </a:lnTo>
                  <a:lnTo>
                    <a:pt x="1453019" y="824576"/>
                  </a:lnTo>
                  <a:lnTo>
                    <a:pt x="1445471" y="870744"/>
                  </a:lnTo>
                  <a:lnTo>
                    <a:pt x="1435072" y="915901"/>
                  </a:lnTo>
                  <a:lnTo>
                    <a:pt x="1421918" y="959951"/>
                  </a:lnTo>
                  <a:lnTo>
                    <a:pt x="1406031" y="1002968"/>
                  </a:lnTo>
                  <a:lnTo>
                    <a:pt x="1387734" y="1044342"/>
                  </a:lnTo>
                  <a:lnTo>
                    <a:pt x="1366898" y="1084488"/>
                  </a:lnTo>
                  <a:lnTo>
                    <a:pt x="1343695" y="1123138"/>
                  </a:lnTo>
                  <a:lnTo>
                    <a:pt x="1318222" y="1160197"/>
                  </a:lnTo>
                  <a:lnTo>
                    <a:pt x="1290575" y="1195567"/>
                  </a:lnTo>
                  <a:lnTo>
                    <a:pt x="1260853" y="1229151"/>
                  </a:lnTo>
                  <a:lnTo>
                    <a:pt x="1229150" y="1260853"/>
                  </a:lnTo>
                  <a:lnTo>
                    <a:pt x="1195566" y="1290575"/>
                  </a:lnTo>
                  <a:lnTo>
                    <a:pt x="1160195" y="1318221"/>
                  </a:lnTo>
                  <a:lnTo>
                    <a:pt x="1123136" y="1343694"/>
                  </a:lnTo>
                  <a:lnTo>
                    <a:pt x="1084484" y="1366897"/>
                  </a:lnTo>
                  <a:lnTo>
                    <a:pt x="1044338" y="1387732"/>
                  </a:lnTo>
                  <a:lnTo>
                    <a:pt x="1002793" y="1406104"/>
                  </a:lnTo>
                  <a:lnTo>
                    <a:pt x="959947" y="1421915"/>
                  </a:lnTo>
                  <a:lnTo>
                    <a:pt x="924236" y="1432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" name="object 27"/>
          <p:cNvGrpSpPr/>
          <p:nvPr/>
        </p:nvGrpSpPr>
        <p:grpSpPr>
          <a:xfrm>
            <a:off x="14859040" y="4929186"/>
            <a:ext cx="3428960" cy="1143008"/>
            <a:chOff x="12423719" y="2716145"/>
            <a:chExt cx="4601210" cy="1459230"/>
          </a:xfrm>
        </p:grpSpPr>
        <p:sp>
          <p:nvSpPr>
            <p:cNvPr id="47" name="object 28"/>
            <p:cNvSpPr/>
            <p:nvPr/>
          </p:nvSpPr>
          <p:spPr>
            <a:xfrm>
              <a:off x="12739444" y="2846689"/>
              <a:ext cx="4285615" cy="1226185"/>
            </a:xfrm>
            <a:custGeom>
              <a:avLst/>
              <a:gdLst/>
              <a:ahLst/>
              <a:cxnLst/>
              <a:rect l="l" t="t" r="r" b="b"/>
              <a:pathLst>
                <a:path w="4285615" h="1226185">
                  <a:moveTo>
                    <a:pt x="3672746" y="1225748"/>
                  </a:moveTo>
                  <a:lnTo>
                    <a:pt x="586831" y="1225748"/>
                  </a:lnTo>
                  <a:lnTo>
                    <a:pt x="586831" y="1221432"/>
                  </a:lnTo>
                  <a:lnTo>
                    <a:pt x="538766" y="1217604"/>
                  </a:lnTo>
                  <a:lnTo>
                    <a:pt x="491760" y="1210102"/>
                  </a:lnTo>
                  <a:lnTo>
                    <a:pt x="445964" y="1199072"/>
                  </a:lnTo>
                  <a:lnTo>
                    <a:pt x="401530" y="1184659"/>
                  </a:lnTo>
                  <a:lnTo>
                    <a:pt x="358611" y="1167010"/>
                  </a:lnTo>
                  <a:lnTo>
                    <a:pt x="317359" y="1146268"/>
                  </a:lnTo>
                  <a:lnTo>
                    <a:pt x="277925" y="1122582"/>
                  </a:lnTo>
                  <a:lnTo>
                    <a:pt x="240462" y="1096095"/>
                  </a:lnTo>
                  <a:lnTo>
                    <a:pt x="205122" y="1066954"/>
                  </a:lnTo>
                  <a:lnTo>
                    <a:pt x="172058" y="1035304"/>
                  </a:lnTo>
                  <a:lnTo>
                    <a:pt x="141420" y="1001291"/>
                  </a:lnTo>
                  <a:lnTo>
                    <a:pt x="113362" y="965061"/>
                  </a:lnTo>
                  <a:lnTo>
                    <a:pt x="88034" y="926759"/>
                  </a:lnTo>
                  <a:lnTo>
                    <a:pt x="65591" y="886531"/>
                  </a:lnTo>
                  <a:lnTo>
                    <a:pt x="46183" y="844522"/>
                  </a:lnTo>
                  <a:lnTo>
                    <a:pt x="29962" y="800879"/>
                  </a:lnTo>
                  <a:lnTo>
                    <a:pt x="17082" y="755747"/>
                  </a:lnTo>
                  <a:lnTo>
                    <a:pt x="7693" y="709272"/>
                  </a:lnTo>
                  <a:lnTo>
                    <a:pt x="1948" y="661599"/>
                  </a:lnTo>
                  <a:lnTo>
                    <a:pt x="0" y="612874"/>
                  </a:lnTo>
                  <a:lnTo>
                    <a:pt x="1917" y="564149"/>
                  </a:lnTo>
                  <a:lnTo>
                    <a:pt x="7577" y="516475"/>
                  </a:lnTo>
                  <a:lnTo>
                    <a:pt x="16834" y="470000"/>
                  </a:lnTo>
                  <a:lnTo>
                    <a:pt x="29548" y="424868"/>
                  </a:lnTo>
                  <a:lnTo>
                    <a:pt x="45576" y="381225"/>
                  </a:lnTo>
                  <a:lnTo>
                    <a:pt x="64775" y="339217"/>
                  </a:lnTo>
                  <a:lnTo>
                    <a:pt x="87004" y="298989"/>
                  </a:lnTo>
                  <a:lnTo>
                    <a:pt x="112119" y="260687"/>
                  </a:lnTo>
                  <a:lnTo>
                    <a:pt x="139978" y="224457"/>
                  </a:lnTo>
                  <a:lnTo>
                    <a:pt x="170440" y="190444"/>
                  </a:lnTo>
                  <a:lnTo>
                    <a:pt x="203360" y="158794"/>
                  </a:lnTo>
                  <a:lnTo>
                    <a:pt x="238598" y="129653"/>
                  </a:lnTo>
                  <a:lnTo>
                    <a:pt x="276011" y="103166"/>
                  </a:lnTo>
                  <a:lnTo>
                    <a:pt x="315456" y="79479"/>
                  </a:lnTo>
                  <a:lnTo>
                    <a:pt x="356791" y="58738"/>
                  </a:lnTo>
                  <a:lnTo>
                    <a:pt x="399873" y="41088"/>
                  </a:lnTo>
                  <a:lnTo>
                    <a:pt x="444561" y="26675"/>
                  </a:lnTo>
                  <a:lnTo>
                    <a:pt x="490712" y="15645"/>
                  </a:lnTo>
                  <a:lnTo>
                    <a:pt x="538182" y="8143"/>
                  </a:lnTo>
                  <a:lnTo>
                    <a:pt x="586831" y="4316"/>
                  </a:lnTo>
                  <a:lnTo>
                    <a:pt x="586831" y="0"/>
                  </a:lnTo>
                  <a:lnTo>
                    <a:pt x="3672746" y="0"/>
                  </a:lnTo>
                  <a:lnTo>
                    <a:pt x="3720951" y="1855"/>
                  </a:lnTo>
                  <a:lnTo>
                    <a:pt x="3768086" y="7329"/>
                  </a:lnTo>
                  <a:lnTo>
                    <a:pt x="3814019" y="16282"/>
                  </a:lnTo>
                  <a:lnTo>
                    <a:pt x="3858618" y="28573"/>
                  </a:lnTo>
                  <a:lnTo>
                    <a:pt x="3901753" y="44064"/>
                  </a:lnTo>
                  <a:lnTo>
                    <a:pt x="3943291" y="62613"/>
                  </a:lnTo>
                  <a:lnTo>
                    <a:pt x="3983102" y="84082"/>
                  </a:lnTo>
                  <a:lnTo>
                    <a:pt x="4021053" y="108330"/>
                  </a:lnTo>
                  <a:lnTo>
                    <a:pt x="4057014" y="135218"/>
                  </a:lnTo>
                  <a:lnTo>
                    <a:pt x="4090854" y="164606"/>
                  </a:lnTo>
                  <a:lnTo>
                    <a:pt x="4122440" y="196353"/>
                  </a:lnTo>
                  <a:lnTo>
                    <a:pt x="4151641" y="230321"/>
                  </a:lnTo>
                  <a:lnTo>
                    <a:pt x="4178326" y="266370"/>
                  </a:lnTo>
                  <a:lnTo>
                    <a:pt x="4202364" y="304359"/>
                  </a:lnTo>
                  <a:lnTo>
                    <a:pt x="4223624" y="344148"/>
                  </a:lnTo>
                  <a:lnTo>
                    <a:pt x="4241973" y="385599"/>
                  </a:lnTo>
                  <a:lnTo>
                    <a:pt x="4257280" y="428571"/>
                  </a:lnTo>
                  <a:lnTo>
                    <a:pt x="4269415" y="472924"/>
                  </a:lnTo>
                  <a:lnTo>
                    <a:pt x="4278245" y="518519"/>
                  </a:lnTo>
                  <a:lnTo>
                    <a:pt x="4283640" y="565215"/>
                  </a:lnTo>
                  <a:lnTo>
                    <a:pt x="4285467" y="612874"/>
                  </a:lnTo>
                  <a:lnTo>
                    <a:pt x="4283612" y="660532"/>
                  </a:lnTo>
                  <a:lnTo>
                    <a:pt x="4278139" y="707229"/>
                  </a:lnTo>
                  <a:lnTo>
                    <a:pt x="4269188" y="752823"/>
                  </a:lnTo>
                  <a:lnTo>
                    <a:pt x="4256900" y="797177"/>
                  </a:lnTo>
                  <a:lnTo>
                    <a:pt x="4241414" y="840148"/>
                  </a:lnTo>
                  <a:lnTo>
                    <a:pt x="4222869" y="881599"/>
                  </a:lnTo>
                  <a:lnTo>
                    <a:pt x="4201405" y="921389"/>
                  </a:lnTo>
                  <a:lnTo>
                    <a:pt x="4177163" y="959378"/>
                  </a:lnTo>
                  <a:lnTo>
                    <a:pt x="4150282" y="995426"/>
                  </a:lnTo>
                  <a:lnTo>
                    <a:pt x="4120902" y="1029394"/>
                  </a:lnTo>
                  <a:lnTo>
                    <a:pt x="4089162" y="1061142"/>
                  </a:lnTo>
                  <a:lnTo>
                    <a:pt x="4055203" y="1090529"/>
                  </a:lnTo>
                  <a:lnTo>
                    <a:pt x="4019163" y="1117417"/>
                  </a:lnTo>
                  <a:lnTo>
                    <a:pt x="3981184" y="1141666"/>
                  </a:lnTo>
                  <a:lnTo>
                    <a:pt x="3941404" y="1163134"/>
                  </a:lnTo>
                  <a:lnTo>
                    <a:pt x="3899964" y="1181684"/>
                  </a:lnTo>
                  <a:lnTo>
                    <a:pt x="3857003" y="1197174"/>
                  </a:lnTo>
                  <a:lnTo>
                    <a:pt x="3812660" y="1209465"/>
                  </a:lnTo>
                  <a:lnTo>
                    <a:pt x="3767077" y="1218418"/>
                  </a:lnTo>
                  <a:lnTo>
                    <a:pt x="3720392" y="1223892"/>
                  </a:lnTo>
                  <a:lnTo>
                    <a:pt x="3672746" y="1225748"/>
                  </a:lnTo>
                  <a:close/>
                </a:path>
              </a:pathLst>
            </a:custGeom>
            <a:solidFill>
              <a:srgbClr val="00A7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36771" y="2729452"/>
              <a:ext cx="1433071" cy="1432576"/>
            </a:xfrm>
            <a:prstGeom prst="rect">
              <a:avLst/>
            </a:prstGeom>
          </p:spPr>
        </p:pic>
        <p:sp>
          <p:nvSpPr>
            <p:cNvPr id="49" name="object 30"/>
            <p:cNvSpPr/>
            <p:nvPr/>
          </p:nvSpPr>
          <p:spPr>
            <a:xfrm>
              <a:off x="12423719" y="2716145"/>
              <a:ext cx="1459230" cy="1459230"/>
            </a:xfrm>
            <a:custGeom>
              <a:avLst/>
              <a:gdLst/>
              <a:ahLst/>
              <a:cxnLst/>
              <a:rect l="l" t="t" r="r" b="b"/>
              <a:pathLst>
                <a:path w="1459230" h="1459229">
                  <a:moveTo>
                    <a:pt x="729587" y="1459171"/>
                  </a:moveTo>
                  <a:lnTo>
                    <a:pt x="681687" y="1457616"/>
                  </a:lnTo>
                  <a:lnTo>
                    <a:pt x="634604" y="1453016"/>
                  </a:lnTo>
                  <a:lnTo>
                    <a:pt x="588435" y="1445468"/>
                  </a:lnTo>
                  <a:lnTo>
                    <a:pt x="543276" y="1435069"/>
                  </a:lnTo>
                  <a:lnTo>
                    <a:pt x="499226" y="1421915"/>
                  </a:lnTo>
                  <a:lnTo>
                    <a:pt x="456379" y="1406104"/>
                  </a:lnTo>
                  <a:lnTo>
                    <a:pt x="414835" y="1387732"/>
                  </a:lnTo>
                  <a:lnTo>
                    <a:pt x="374688" y="1366896"/>
                  </a:lnTo>
                  <a:lnTo>
                    <a:pt x="336037" y="1343693"/>
                  </a:lnTo>
                  <a:lnTo>
                    <a:pt x="298977" y="1318220"/>
                  </a:lnTo>
                  <a:lnTo>
                    <a:pt x="263607" y="1290574"/>
                  </a:lnTo>
                  <a:lnTo>
                    <a:pt x="230022" y="1260852"/>
                  </a:lnTo>
                  <a:lnTo>
                    <a:pt x="198320" y="1229150"/>
                  </a:lnTo>
                  <a:lnTo>
                    <a:pt x="168597" y="1195566"/>
                  </a:lnTo>
                  <a:lnTo>
                    <a:pt x="140951" y="1160196"/>
                  </a:lnTo>
                  <a:lnTo>
                    <a:pt x="115478" y="1123137"/>
                  </a:lnTo>
                  <a:lnTo>
                    <a:pt x="92275" y="1084486"/>
                  </a:lnTo>
                  <a:lnTo>
                    <a:pt x="71418" y="1044292"/>
                  </a:lnTo>
                  <a:lnTo>
                    <a:pt x="53067" y="1002797"/>
                  </a:lnTo>
                  <a:lnTo>
                    <a:pt x="37255" y="959951"/>
                  </a:lnTo>
                  <a:lnTo>
                    <a:pt x="24102" y="915901"/>
                  </a:lnTo>
                  <a:lnTo>
                    <a:pt x="13702" y="870744"/>
                  </a:lnTo>
                  <a:lnTo>
                    <a:pt x="6154" y="824576"/>
                  </a:lnTo>
                  <a:lnTo>
                    <a:pt x="1554" y="777494"/>
                  </a:lnTo>
                  <a:lnTo>
                    <a:pt x="0" y="729595"/>
                  </a:lnTo>
                  <a:lnTo>
                    <a:pt x="1570" y="681535"/>
                  </a:lnTo>
                  <a:lnTo>
                    <a:pt x="6154" y="634613"/>
                  </a:lnTo>
                  <a:lnTo>
                    <a:pt x="13702" y="588444"/>
                  </a:lnTo>
                  <a:lnTo>
                    <a:pt x="24102" y="543286"/>
                  </a:lnTo>
                  <a:lnTo>
                    <a:pt x="37256" y="499235"/>
                  </a:lnTo>
                  <a:lnTo>
                    <a:pt x="53142" y="456220"/>
                  </a:lnTo>
                  <a:lnTo>
                    <a:pt x="71440" y="414843"/>
                  </a:lnTo>
                  <a:lnTo>
                    <a:pt x="92276" y="374696"/>
                  </a:lnTo>
                  <a:lnTo>
                    <a:pt x="115479" y="336044"/>
                  </a:lnTo>
                  <a:lnTo>
                    <a:pt x="140953" y="298984"/>
                  </a:lnTo>
                  <a:lnTo>
                    <a:pt x="168599" y="263613"/>
                  </a:lnTo>
                  <a:lnTo>
                    <a:pt x="198322" y="230028"/>
                  </a:lnTo>
                  <a:lnTo>
                    <a:pt x="230024" y="198325"/>
                  </a:lnTo>
                  <a:lnTo>
                    <a:pt x="263609" y="168602"/>
                  </a:lnTo>
                  <a:lnTo>
                    <a:pt x="298980" y="140955"/>
                  </a:lnTo>
                  <a:lnTo>
                    <a:pt x="336039" y="115481"/>
                  </a:lnTo>
                  <a:lnTo>
                    <a:pt x="374690" y="92278"/>
                  </a:lnTo>
                  <a:lnTo>
                    <a:pt x="414837" y="71441"/>
                  </a:lnTo>
                  <a:lnTo>
                    <a:pt x="456381" y="53069"/>
                  </a:lnTo>
                  <a:lnTo>
                    <a:pt x="499227" y="37257"/>
                  </a:lnTo>
                  <a:lnTo>
                    <a:pt x="543278" y="24102"/>
                  </a:lnTo>
                  <a:lnTo>
                    <a:pt x="588436" y="13703"/>
                  </a:lnTo>
                  <a:lnTo>
                    <a:pt x="634605" y="6154"/>
                  </a:lnTo>
                  <a:lnTo>
                    <a:pt x="681687" y="1554"/>
                  </a:lnTo>
                  <a:lnTo>
                    <a:pt x="729587" y="0"/>
                  </a:lnTo>
                  <a:lnTo>
                    <a:pt x="777487" y="1554"/>
                  </a:lnTo>
                  <a:lnTo>
                    <a:pt x="824570" y="6154"/>
                  </a:lnTo>
                  <a:lnTo>
                    <a:pt x="870739" y="13703"/>
                  </a:lnTo>
                  <a:lnTo>
                    <a:pt x="915897" y="24103"/>
                  </a:lnTo>
                  <a:lnTo>
                    <a:pt x="924262" y="26600"/>
                  </a:lnTo>
                  <a:lnTo>
                    <a:pt x="729587" y="26600"/>
                  </a:lnTo>
                  <a:lnTo>
                    <a:pt x="681527" y="28225"/>
                  </a:lnTo>
                  <a:lnTo>
                    <a:pt x="634326" y="33030"/>
                  </a:lnTo>
                  <a:lnTo>
                    <a:pt x="588089" y="40908"/>
                  </a:lnTo>
                  <a:lnTo>
                    <a:pt x="542921" y="51755"/>
                  </a:lnTo>
                  <a:lnTo>
                    <a:pt x="498928" y="65465"/>
                  </a:lnTo>
                  <a:lnTo>
                    <a:pt x="456215" y="81932"/>
                  </a:lnTo>
                  <a:lnTo>
                    <a:pt x="414888" y="101052"/>
                  </a:lnTo>
                  <a:lnTo>
                    <a:pt x="375052" y="122718"/>
                  </a:lnTo>
                  <a:lnTo>
                    <a:pt x="336814" y="146825"/>
                  </a:lnTo>
                  <a:lnTo>
                    <a:pt x="300277" y="173267"/>
                  </a:lnTo>
                  <a:lnTo>
                    <a:pt x="265549" y="201939"/>
                  </a:lnTo>
                  <a:lnTo>
                    <a:pt x="232733" y="232736"/>
                  </a:lnTo>
                  <a:lnTo>
                    <a:pt x="201937" y="265551"/>
                  </a:lnTo>
                  <a:lnTo>
                    <a:pt x="173265" y="300280"/>
                  </a:lnTo>
                  <a:lnTo>
                    <a:pt x="146823" y="336817"/>
                  </a:lnTo>
                  <a:lnTo>
                    <a:pt x="122717" y="375056"/>
                  </a:lnTo>
                  <a:lnTo>
                    <a:pt x="101051" y="414892"/>
                  </a:lnTo>
                  <a:lnTo>
                    <a:pt x="81867" y="456389"/>
                  </a:lnTo>
                  <a:lnTo>
                    <a:pt x="65465" y="498933"/>
                  </a:lnTo>
                  <a:lnTo>
                    <a:pt x="51755" y="542927"/>
                  </a:lnTo>
                  <a:lnTo>
                    <a:pt x="40908" y="588096"/>
                  </a:lnTo>
                  <a:lnTo>
                    <a:pt x="33030" y="634334"/>
                  </a:lnTo>
                  <a:lnTo>
                    <a:pt x="28220" y="681696"/>
                  </a:lnTo>
                  <a:lnTo>
                    <a:pt x="26600" y="729595"/>
                  </a:lnTo>
                  <a:lnTo>
                    <a:pt x="28225" y="777655"/>
                  </a:lnTo>
                  <a:lnTo>
                    <a:pt x="33030" y="824856"/>
                  </a:lnTo>
                  <a:lnTo>
                    <a:pt x="40908" y="871094"/>
                  </a:lnTo>
                  <a:lnTo>
                    <a:pt x="51755" y="916262"/>
                  </a:lnTo>
                  <a:lnTo>
                    <a:pt x="65465" y="960255"/>
                  </a:lnTo>
                  <a:lnTo>
                    <a:pt x="81932" y="1002968"/>
                  </a:lnTo>
                  <a:lnTo>
                    <a:pt x="101077" y="1044342"/>
                  </a:lnTo>
                  <a:lnTo>
                    <a:pt x="122717" y="1084130"/>
                  </a:lnTo>
                  <a:lnTo>
                    <a:pt x="146823" y="1122369"/>
                  </a:lnTo>
                  <a:lnTo>
                    <a:pt x="173265" y="1158905"/>
                  </a:lnTo>
                  <a:lnTo>
                    <a:pt x="201937" y="1193633"/>
                  </a:lnTo>
                  <a:lnTo>
                    <a:pt x="232733" y="1226448"/>
                  </a:lnTo>
                  <a:lnTo>
                    <a:pt x="265549" y="1257244"/>
                  </a:lnTo>
                  <a:lnTo>
                    <a:pt x="300277" y="1285916"/>
                  </a:lnTo>
                  <a:lnTo>
                    <a:pt x="336814" y="1312358"/>
                  </a:lnTo>
                  <a:lnTo>
                    <a:pt x="375052" y="1336464"/>
                  </a:lnTo>
                  <a:lnTo>
                    <a:pt x="414888" y="1358129"/>
                  </a:lnTo>
                  <a:lnTo>
                    <a:pt x="456215" y="1377248"/>
                  </a:lnTo>
                  <a:lnTo>
                    <a:pt x="498928" y="1393715"/>
                  </a:lnTo>
                  <a:lnTo>
                    <a:pt x="542921" y="1407425"/>
                  </a:lnTo>
                  <a:lnTo>
                    <a:pt x="588089" y="1418272"/>
                  </a:lnTo>
                  <a:lnTo>
                    <a:pt x="634326" y="1426150"/>
                  </a:lnTo>
                  <a:lnTo>
                    <a:pt x="681527" y="1430954"/>
                  </a:lnTo>
                  <a:lnTo>
                    <a:pt x="729587" y="1432579"/>
                  </a:lnTo>
                  <a:lnTo>
                    <a:pt x="924236" y="1432579"/>
                  </a:lnTo>
                  <a:lnTo>
                    <a:pt x="915897" y="1435069"/>
                  </a:lnTo>
                  <a:lnTo>
                    <a:pt x="870738" y="1445468"/>
                  </a:lnTo>
                  <a:lnTo>
                    <a:pt x="824569" y="1453016"/>
                  </a:lnTo>
                  <a:lnTo>
                    <a:pt x="777486" y="1457616"/>
                  </a:lnTo>
                  <a:lnTo>
                    <a:pt x="729587" y="1459171"/>
                  </a:lnTo>
                  <a:close/>
                </a:path>
                <a:path w="1459230" h="1459229">
                  <a:moveTo>
                    <a:pt x="924236" y="1432579"/>
                  </a:moveTo>
                  <a:lnTo>
                    <a:pt x="729587" y="1432579"/>
                  </a:lnTo>
                  <a:lnTo>
                    <a:pt x="777646" y="1430954"/>
                  </a:lnTo>
                  <a:lnTo>
                    <a:pt x="824847" y="1426150"/>
                  </a:lnTo>
                  <a:lnTo>
                    <a:pt x="871084" y="1418271"/>
                  </a:lnTo>
                  <a:lnTo>
                    <a:pt x="916252" y="1407424"/>
                  </a:lnTo>
                  <a:lnTo>
                    <a:pt x="960245" y="1393715"/>
                  </a:lnTo>
                  <a:lnTo>
                    <a:pt x="1002958" y="1377247"/>
                  </a:lnTo>
                  <a:lnTo>
                    <a:pt x="1044285" y="1358128"/>
                  </a:lnTo>
                  <a:lnTo>
                    <a:pt x="1084121" y="1336463"/>
                  </a:lnTo>
                  <a:lnTo>
                    <a:pt x="1122360" y="1312356"/>
                  </a:lnTo>
                  <a:lnTo>
                    <a:pt x="1158897" y="1285914"/>
                  </a:lnTo>
                  <a:lnTo>
                    <a:pt x="1193626" y="1257242"/>
                  </a:lnTo>
                  <a:lnTo>
                    <a:pt x="1226442" y="1226446"/>
                  </a:lnTo>
                  <a:lnTo>
                    <a:pt x="1257239" y="1193631"/>
                  </a:lnTo>
                  <a:lnTo>
                    <a:pt x="1285911" y="1158903"/>
                  </a:lnTo>
                  <a:lnTo>
                    <a:pt x="1312353" y="1122366"/>
                  </a:lnTo>
                  <a:lnTo>
                    <a:pt x="1336460" y="1084128"/>
                  </a:lnTo>
                  <a:lnTo>
                    <a:pt x="1358126" y="1044292"/>
                  </a:lnTo>
                  <a:lnTo>
                    <a:pt x="1377311" y="1002797"/>
                  </a:lnTo>
                  <a:lnTo>
                    <a:pt x="1393713" y="960255"/>
                  </a:lnTo>
                  <a:lnTo>
                    <a:pt x="1407423" y="916262"/>
                  </a:lnTo>
                  <a:lnTo>
                    <a:pt x="1418271" y="871094"/>
                  </a:lnTo>
                  <a:lnTo>
                    <a:pt x="1426149" y="824856"/>
                  </a:lnTo>
                  <a:lnTo>
                    <a:pt x="1430959" y="777494"/>
                  </a:lnTo>
                  <a:lnTo>
                    <a:pt x="1432579" y="729595"/>
                  </a:lnTo>
                  <a:lnTo>
                    <a:pt x="1430954" y="681535"/>
                  </a:lnTo>
                  <a:lnTo>
                    <a:pt x="1426149" y="634334"/>
                  </a:lnTo>
                  <a:lnTo>
                    <a:pt x="1418271" y="588096"/>
                  </a:lnTo>
                  <a:lnTo>
                    <a:pt x="1407424" y="542927"/>
                  </a:lnTo>
                  <a:lnTo>
                    <a:pt x="1393714" y="498933"/>
                  </a:lnTo>
                  <a:lnTo>
                    <a:pt x="1377246" y="456220"/>
                  </a:lnTo>
                  <a:lnTo>
                    <a:pt x="1358099" y="414843"/>
                  </a:lnTo>
                  <a:lnTo>
                    <a:pt x="1336460" y="375056"/>
                  </a:lnTo>
                  <a:lnTo>
                    <a:pt x="1312353" y="336817"/>
                  </a:lnTo>
                  <a:lnTo>
                    <a:pt x="1285911" y="300280"/>
                  </a:lnTo>
                  <a:lnTo>
                    <a:pt x="1257239" y="265551"/>
                  </a:lnTo>
                  <a:lnTo>
                    <a:pt x="1226442" y="232736"/>
                  </a:lnTo>
                  <a:lnTo>
                    <a:pt x="1193626" y="201939"/>
                  </a:lnTo>
                  <a:lnTo>
                    <a:pt x="1158897" y="173267"/>
                  </a:lnTo>
                  <a:lnTo>
                    <a:pt x="1122360" y="146825"/>
                  </a:lnTo>
                  <a:lnTo>
                    <a:pt x="1084121" y="122718"/>
                  </a:lnTo>
                  <a:lnTo>
                    <a:pt x="1044285" y="101052"/>
                  </a:lnTo>
                  <a:lnTo>
                    <a:pt x="1002958" y="81932"/>
                  </a:lnTo>
                  <a:lnTo>
                    <a:pt x="960245" y="65465"/>
                  </a:lnTo>
                  <a:lnTo>
                    <a:pt x="916252" y="51755"/>
                  </a:lnTo>
                  <a:lnTo>
                    <a:pt x="871084" y="40908"/>
                  </a:lnTo>
                  <a:lnTo>
                    <a:pt x="824847" y="33030"/>
                  </a:lnTo>
                  <a:lnTo>
                    <a:pt x="777646" y="28225"/>
                  </a:lnTo>
                  <a:lnTo>
                    <a:pt x="729587" y="26600"/>
                  </a:lnTo>
                  <a:lnTo>
                    <a:pt x="924262" y="26600"/>
                  </a:lnTo>
                  <a:lnTo>
                    <a:pt x="1002794" y="53069"/>
                  </a:lnTo>
                  <a:lnTo>
                    <a:pt x="1044339" y="71442"/>
                  </a:lnTo>
                  <a:lnTo>
                    <a:pt x="1084486" y="92278"/>
                  </a:lnTo>
                  <a:lnTo>
                    <a:pt x="1123137" y="115482"/>
                  </a:lnTo>
                  <a:lnTo>
                    <a:pt x="1160196" y="140956"/>
                  </a:lnTo>
                  <a:lnTo>
                    <a:pt x="1195567" y="168603"/>
                  </a:lnTo>
                  <a:lnTo>
                    <a:pt x="1229152" y="198326"/>
                  </a:lnTo>
                  <a:lnTo>
                    <a:pt x="1260854" y="230029"/>
                  </a:lnTo>
                  <a:lnTo>
                    <a:pt x="1290576" y="263614"/>
                  </a:lnTo>
                  <a:lnTo>
                    <a:pt x="1318223" y="298985"/>
                  </a:lnTo>
                  <a:lnTo>
                    <a:pt x="1343696" y="336045"/>
                  </a:lnTo>
                  <a:lnTo>
                    <a:pt x="1366898" y="374697"/>
                  </a:lnTo>
                  <a:lnTo>
                    <a:pt x="1387756" y="414892"/>
                  </a:lnTo>
                  <a:lnTo>
                    <a:pt x="1406107" y="456389"/>
                  </a:lnTo>
                  <a:lnTo>
                    <a:pt x="1421918" y="499235"/>
                  </a:lnTo>
                  <a:lnTo>
                    <a:pt x="1435072" y="543286"/>
                  </a:lnTo>
                  <a:lnTo>
                    <a:pt x="1445471" y="588444"/>
                  </a:lnTo>
                  <a:lnTo>
                    <a:pt x="1453019" y="634613"/>
                  </a:lnTo>
                  <a:lnTo>
                    <a:pt x="1457619" y="681696"/>
                  </a:lnTo>
                  <a:lnTo>
                    <a:pt x="1459174" y="729595"/>
                  </a:lnTo>
                  <a:lnTo>
                    <a:pt x="1457603" y="777655"/>
                  </a:lnTo>
                  <a:lnTo>
                    <a:pt x="1453019" y="824576"/>
                  </a:lnTo>
                  <a:lnTo>
                    <a:pt x="1445471" y="870744"/>
                  </a:lnTo>
                  <a:lnTo>
                    <a:pt x="1435072" y="915901"/>
                  </a:lnTo>
                  <a:lnTo>
                    <a:pt x="1421918" y="959951"/>
                  </a:lnTo>
                  <a:lnTo>
                    <a:pt x="1406031" y="1002968"/>
                  </a:lnTo>
                  <a:lnTo>
                    <a:pt x="1387734" y="1044342"/>
                  </a:lnTo>
                  <a:lnTo>
                    <a:pt x="1366898" y="1084488"/>
                  </a:lnTo>
                  <a:lnTo>
                    <a:pt x="1343695" y="1123138"/>
                  </a:lnTo>
                  <a:lnTo>
                    <a:pt x="1318222" y="1160197"/>
                  </a:lnTo>
                  <a:lnTo>
                    <a:pt x="1290575" y="1195567"/>
                  </a:lnTo>
                  <a:lnTo>
                    <a:pt x="1260853" y="1229151"/>
                  </a:lnTo>
                  <a:lnTo>
                    <a:pt x="1229150" y="1260853"/>
                  </a:lnTo>
                  <a:lnTo>
                    <a:pt x="1195566" y="1290575"/>
                  </a:lnTo>
                  <a:lnTo>
                    <a:pt x="1160195" y="1318221"/>
                  </a:lnTo>
                  <a:lnTo>
                    <a:pt x="1123136" y="1343694"/>
                  </a:lnTo>
                  <a:lnTo>
                    <a:pt x="1084484" y="1366897"/>
                  </a:lnTo>
                  <a:lnTo>
                    <a:pt x="1044338" y="1387732"/>
                  </a:lnTo>
                  <a:lnTo>
                    <a:pt x="1002793" y="1406104"/>
                  </a:lnTo>
                  <a:lnTo>
                    <a:pt x="959947" y="1421915"/>
                  </a:lnTo>
                  <a:lnTo>
                    <a:pt x="924236" y="1432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" name="object 10"/>
          <p:cNvGrpSpPr/>
          <p:nvPr/>
        </p:nvGrpSpPr>
        <p:grpSpPr>
          <a:xfrm>
            <a:off x="14573288" y="6858012"/>
            <a:ext cx="3714712" cy="1143008"/>
            <a:chOff x="12012653" y="4369994"/>
            <a:chExt cx="5012690" cy="1459230"/>
          </a:xfrm>
        </p:grpSpPr>
        <p:sp>
          <p:nvSpPr>
            <p:cNvPr id="51" name="object 11"/>
            <p:cNvSpPr/>
            <p:nvPr/>
          </p:nvSpPr>
          <p:spPr>
            <a:xfrm>
              <a:off x="12012653" y="5462872"/>
              <a:ext cx="1057275" cy="19050"/>
            </a:xfrm>
            <a:custGeom>
              <a:avLst/>
              <a:gdLst/>
              <a:ahLst/>
              <a:cxnLst/>
              <a:rect l="l" t="t" r="r" b="b"/>
              <a:pathLst>
                <a:path w="1057275" h="19050">
                  <a:moveTo>
                    <a:pt x="1057274" y="19049"/>
                  </a:moveTo>
                  <a:lnTo>
                    <a:pt x="0" y="19049"/>
                  </a:lnTo>
                  <a:lnTo>
                    <a:pt x="0" y="0"/>
                  </a:lnTo>
                  <a:lnTo>
                    <a:pt x="1057274" y="0"/>
                  </a:lnTo>
                  <a:lnTo>
                    <a:pt x="1057274" y="19049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2"/>
            <p:cNvSpPr/>
            <p:nvPr/>
          </p:nvSpPr>
          <p:spPr>
            <a:xfrm>
              <a:off x="12739444" y="4500539"/>
              <a:ext cx="4285615" cy="1226185"/>
            </a:xfrm>
            <a:custGeom>
              <a:avLst/>
              <a:gdLst/>
              <a:ahLst/>
              <a:cxnLst/>
              <a:rect l="l" t="t" r="r" b="b"/>
              <a:pathLst>
                <a:path w="4285615" h="1226185">
                  <a:moveTo>
                    <a:pt x="3672746" y="1225748"/>
                  </a:moveTo>
                  <a:lnTo>
                    <a:pt x="586831" y="1225748"/>
                  </a:lnTo>
                  <a:lnTo>
                    <a:pt x="586831" y="1221432"/>
                  </a:lnTo>
                  <a:lnTo>
                    <a:pt x="538766" y="1217604"/>
                  </a:lnTo>
                  <a:lnTo>
                    <a:pt x="491760" y="1210102"/>
                  </a:lnTo>
                  <a:lnTo>
                    <a:pt x="445964" y="1199072"/>
                  </a:lnTo>
                  <a:lnTo>
                    <a:pt x="401530" y="1184659"/>
                  </a:lnTo>
                  <a:lnTo>
                    <a:pt x="358611" y="1167010"/>
                  </a:lnTo>
                  <a:lnTo>
                    <a:pt x="317359" y="1146268"/>
                  </a:lnTo>
                  <a:lnTo>
                    <a:pt x="277925" y="1122582"/>
                  </a:lnTo>
                  <a:lnTo>
                    <a:pt x="240462" y="1096095"/>
                  </a:lnTo>
                  <a:lnTo>
                    <a:pt x="205122" y="1066954"/>
                  </a:lnTo>
                  <a:lnTo>
                    <a:pt x="172058" y="1035304"/>
                  </a:lnTo>
                  <a:lnTo>
                    <a:pt x="141420" y="1001291"/>
                  </a:lnTo>
                  <a:lnTo>
                    <a:pt x="113362" y="965061"/>
                  </a:lnTo>
                  <a:lnTo>
                    <a:pt x="88034" y="926759"/>
                  </a:lnTo>
                  <a:lnTo>
                    <a:pt x="65591" y="886531"/>
                  </a:lnTo>
                  <a:lnTo>
                    <a:pt x="46183" y="844522"/>
                  </a:lnTo>
                  <a:lnTo>
                    <a:pt x="29962" y="800879"/>
                  </a:lnTo>
                  <a:lnTo>
                    <a:pt x="17082" y="755747"/>
                  </a:lnTo>
                  <a:lnTo>
                    <a:pt x="7693" y="709272"/>
                  </a:lnTo>
                  <a:lnTo>
                    <a:pt x="1948" y="661599"/>
                  </a:lnTo>
                  <a:lnTo>
                    <a:pt x="0" y="612874"/>
                  </a:lnTo>
                  <a:lnTo>
                    <a:pt x="1917" y="564149"/>
                  </a:lnTo>
                  <a:lnTo>
                    <a:pt x="7577" y="516475"/>
                  </a:lnTo>
                  <a:lnTo>
                    <a:pt x="16834" y="470000"/>
                  </a:lnTo>
                  <a:lnTo>
                    <a:pt x="29548" y="424868"/>
                  </a:lnTo>
                  <a:lnTo>
                    <a:pt x="45576" y="381225"/>
                  </a:lnTo>
                  <a:lnTo>
                    <a:pt x="64775" y="339217"/>
                  </a:lnTo>
                  <a:lnTo>
                    <a:pt x="87004" y="298989"/>
                  </a:lnTo>
                  <a:lnTo>
                    <a:pt x="112119" y="260687"/>
                  </a:lnTo>
                  <a:lnTo>
                    <a:pt x="139978" y="224457"/>
                  </a:lnTo>
                  <a:lnTo>
                    <a:pt x="170440" y="190444"/>
                  </a:lnTo>
                  <a:lnTo>
                    <a:pt x="203360" y="158794"/>
                  </a:lnTo>
                  <a:lnTo>
                    <a:pt x="238598" y="129653"/>
                  </a:lnTo>
                  <a:lnTo>
                    <a:pt x="276011" y="103166"/>
                  </a:lnTo>
                  <a:lnTo>
                    <a:pt x="315456" y="79479"/>
                  </a:lnTo>
                  <a:lnTo>
                    <a:pt x="356791" y="58738"/>
                  </a:lnTo>
                  <a:lnTo>
                    <a:pt x="399873" y="41088"/>
                  </a:lnTo>
                  <a:lnTo>
                    <a:pt x="444561" y="26675"/>
                  </a:lnTo>
                  <a:lnTo>
                    <a:pt x="490712" y="15645"/>
                  </a:lnTo>
                  <a:lnTo>
                    <a:pt x="538182" y="8143"/>
                  </a:lnTo>
                  <a:lnTo>
                    <a:pt x="586831" y="4316"/>
                  </a:lnTo>
                  <a:lnTo>
                    <a:pt x="586831" y="0"/>
                  </a:lnTo>
                  <a:lnTo>
                    <a:pt x="3672746" y="0"/>
                  </a:lnTo>
                  <a:lnTo>
                    <a:pt x="3720951" y="1855"/>
                  </a:lnTo>
                  <a:lnTo>
                    <a:pt x="3768086" y="7329"/>
                  </a:lnTo>
                  <a:lnTo>
                    <a:pt x="3814019" y="16282"/>
                  </a:lnTo>
                  <a:lnTo>
                    <a:pt x="3858618" y="28573"/>
                  </a:lnTo>
                  <a:lnTo>
                    <a:pt x="3901753" y="44064"/>
                  </a:lnTo>
                  <a:lnTo>
                    <a:pt x="3943291" y="62613"/>
                  </a:lnTo>
                  <a:lnTo>
                    <a:pt x="3983102" y="84082"/>
                  </a:lnTo>
                  <a:lnTo>
                    <a:pt x="4021053" y="108330"/>
                  </a:lnTo>
                  <a:lnTo>
                    <a:pt x="4057014" y="135218"/>
                  </a:lnTo>
                  <a:lnTo>
                    <a:pt x="4090854" y="164606"/>
                  </a:lnTo>
                  <a:lnTo>
                    <a:pt x="4122440" y="196353"/>
                  </a:lnTo>
                  <a:lnTo>
                    <a:pt x="4151641" y="230321"/>
                  </a:lnTo>
                  <a:lnTo>
                    <a:pt x="4178326" y="266370"/>
                  </a:lnTo>
                  <a:lnTo>
                    <a:pt x="4202364" y="304359"/>
                  </a:lnTo>
                  <a:lnTo>
                    <a:pt x="4223624" y="344148"/>
                  </a:lnTo>
                  <a:lnTo>
                    <a:pt x="4241973" y="385599"/>
                  </a:lnTo>
                  <a:lnTo>
                    <a:pt x="4257280" y="428571"/>
                  </a:lnTo>
                  <a:lnTo>
                    <a:pt x="4269415" y="472924"/>
                  </a:lnTo>
                  <a:lnTo>
                    <a:pt x="4278245" y="518519"/>
                  </a:lnTo>
                  <a:lnTo>
                    <a:pt x="4283640" y="565215"/>
                  </a:lnTo>
                  <a:lnTo>
                    <a:pt x="4285467" y="612874"/>
                  </a:lnTo>
                  <a:lnTo>
                    <a:pt x="4283612" y="660532"/>
                  </a:lnTo>
                  <a:lnTo>
                    <a:pt x="4278139" y="707229"/>
                  </a:lnTo>
                  <a:lnTo>
                    <a:pt x="4269188" y="752823"/>
                  </a:lnTo>
                  <a:lnTo>
                    <a:pt x="4256900" y="797177"/>
                  </a:lnTo>
                  <a:lnTo>
                    <a:pt x="4241414" y="840148"/>
                  </a:lnTo>
                  <a:lnTo>
                    <a:pt x="4222869" y="881599"/>
                  </a:lnTo>
                  <a:lnTo>
                    <a:pt x="4201405" y="921389"/>
                  </a:lnTo>
                  <a:lnTo>
                    <a:pt x="4177163" y="959378"/>
                  </a:lnTo>
                  <a:lnTo>
                    <a:pt x="4150282" y="995426"/>
                  </a:lnTo>
                  <a:lnTo>
                    <a:pt x="4120902" y="1029394"/>
                  </a:lnTo>
                  <a:lnTo>
                    <a:pt x="4089162" y="1061142"/>
                  </a:lnTo>
                  <a:lnTo>
                    <a:pt x="4055203" y="1090529"/>
                  </a:lnTo>
                  <a:lnTo>
                    <a:pt x="4019163" y="1117417"/>
                  </a:lnTo>
                  <a:lnTo>
                    <a:pt x="3981184" y="1141666"/>
                  </a:lnTo>
                  <a:lnTo>
                    <a:pt x="3941404" y="1163134"/>
                  </a:lnTo>
                  <a:lnTo>
                    <a:pt x="3899964" y="1181684"/>
                  </a:lnTo>
                  <a:lnTo>
                    <a:pt x="3857003" y="1197174"/>
                  </a:lnTo>
                  <a:lnTo>
                    <a:pt x="3812660" y="1209465"/>
                  </a:lnTo>
                  <a:lnTo>
                    <a:pt x="3767077" y="1218418"/>
                  </a:lnTo>
                  <a:lnTo>
                    <a:pt x="3720392" y="1223892"/>
                  </a:lnTo>
                  <a:lnTo>
                    <a:pt x="3672746" y="1225748"/>
                  </a:lnTo>
                  <a:close/>
                </a:path>
              </a:pathLst>
            </a:custGeom>
            <a:solidFill>
              <a:srgbClr val="0C7B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36771" y="4383302"/>
              <a:ext cx="1433071" cy="1432576"/>
            </a:xfrm>
            <a:prstGeom prst="rect">
              <a:avLst/>
            </a:prstGeom>
          </p:spPr>
        </p:pic>
        <p:sp>
          <p:nvSpPr>
            <p:cNvPr id="54" name="object 14"/>
            <p:cNvSpPr/>
            <p:nvPr/>
          </p:nvSpPr>
          <p:spPr>
            <a:xfrm>
              <a:off x="12423719" y="4369994"/>
              <a:ext cx="1459230" cy="1459230"/>
            </a:xfrm>
            <a:custGeom>
              <a:avLst/>
              <a:gdLst/>
              <a:ahLst/>
              <a:cxnLst/>
              <a:rect l="l" t="t" r="r" b="b"/>
              <a:pathLst>
                <a:path w="1459230" h="1459229">
                  <a:moveTo>
                    <a:pt x="729587" y="1459171"/>
                  </a:moveTo>
                  <a:lnTo>
                    <a:pt x="681687" y="1457616"/>
                  </a:lnTo>
                  <a:lnTo>
                    <a:pt x="634604" y="1453016"/>
                  </a:lnTo>
                  <a:lnTo>
                    <a:pt x="588435" y="1445468"/>
                  </a:lnTo>
                  <a:lnTo>
                    <a:pt x="543276" y="1435069"/>
                  </a:lnTo>
                  <a:lnTo>
                    <a:pt x="499226" y="1421915"/>
                  </a:lnTo>
                  <a:lnTo>
                    <a:pt x="456379" y="1406104"/>
                  </a:lnTo>
                  <a:lnTo>
                    <a:pt x="414835" y="1387732"/>
                  </a:lnTo>
                  <a:lnTo>
                    <a:pt x="374688" y="1366896"/>
                  </a:lnTo>
                  <a:lnTo>
                    <a:pt x="336037" y="1343693"/>
                  </a:lnTo>
                  <a:lnTo>
                    <a:pt x="298977" y="1318220"/>
                  </a:lnTo>
                  <a:lnTo>
                    <a:pt x="263607" y="1290574"/>
                  </a:lnTo>
                  <a:lnTo>
                    <a:pt x="230022" y="1260852"/>
                  </a:lnTo>
                  <a:lnTo>
                    <a:pt x="198320" y="1229150"/>
                  </a:lnTo>
                  <a:lnTo>
                    <a:pt x="168597" y="1195566"/>
                  </a:lnTo>
                  <a:lnTo>
                    <a:pt x="140951" y="1160196"/>
                  </a:lnTo>
                  <a:lnTo>
                    <a:pt x="115478" y="1123137"/>
                  </a:lnTo>
                  <a:lnTo>
                    <a:pt x="92275" y="1084486"/>
                  </a:lnTo>
                  <a:lnTo>
                    <a:pt x="71418" y="1044292"/>
                  </a:lnTo>
                  <a:lnTo>
                    <a:pt x="53067" y="1002797"/>
                  </a:lnTo>
                  <a:lnTo>
                    <a:pt x="37255" y="959951"/>
                  </a:lnTo>
                  <a:lnTo>
                    <a:pt x="24102" y="915901"/>
                  </a:lnTo>
                  <a:lnTo>
                    <a:pt x="13702" y="870744"/>
                  </a:lnTo>
                  <a:lnTo>
                    <a:pt x="6154" y="824576"/>
                  </a:lnTo>
                  <a:lnTo>
                    <a:pt x="1554" y="777494"/>
                  </a:lnTo>
                  <a:lnTo>
                    <a:pt x="0" y="729595"/>
                  </a:lnTo>
                  <a:lnTo>
                    <a:pt x="1570" y="681535"/>
                  </a:lnTo>
                  <a:lnTo>
                    <a:pt x="6154" y="634613"/>
                  </a:lnTo>
                  <a:lnTo>
                    <a:pt x="13702" y="588444"/>
                  </a:lnTo>
                  <a:lnTo>
                    <a:pt x="24102" y="543286"/>
                  </a:lnTo>
                  <a:lnTo>
                    <a:pt x="37256" y="499235"/>
                  </a:lnTo>
                  <a:lnTo>
                    <a:pt x="53142" y="456220"/>
                  </a:lnTo>
                  <a:lnTo>
                    <a:pt x="71440" y="414843"/>
                  </a:lnTo>
                  <a:lnTo>
                    <a:pt x="92276" y="374696"/>
                  </a:lnTo>
                  <a:lnTo>
                    <a:pt x="115479" y="336044"/>
                  </a:lnTo>
                  <a:lnTo>
                    <a:pt x="140953" y="298984"/>
                  </a:lnTo>
                  <a:lnTo>
                    <a:pt x="168599" y="263613"/>
                  </a:lnTo>
                  <a:lnTo>
                    <a:pt x="198322" y="230028"/>
                  </a:lnTo>
                  <a:lnTo>
                    <a:pt x="230024" y="198325"/>
                  </a:lnTo>
                  <a:lnTo>
                    <a:pt x="263609" y="168602"/>
                  </a:lnTo>
                  <a:lnTo>
                    <a:pt x="298980" y="140955"/>
                  </a:lnTo>
                  <a:lnTo>
                    <a:pt x="336039" y="115481"/>
                  </a:lnTo>
                  <a:lnTo>
                    <a:pt x="374690" y="92278"/>
                  </a:lnTo>
                  <a:lnTo>
                    <a:pt x="414837" y="71441"/>
                  </a:lnTo>
                  <a:lnTo>
                    <a:pt x="456381" y="53069"/>
                  </a:lnTo>
                  <a:lnTo>
                    <a:pt x="499227" y="37257"/>
                  </a:lnTo>
                  <a:lnTo>
                    <a:pt x="543278" y="24102"/>
                  </a:lnTo>
                  <a:lnTo>
                    <a:pt x="588436" y="13703"/>
                  </a:lnTo>
                  <a:lnTo>
                    <a:pt x="634605" y="6154"/>
                  </a:lnTo>
                  <a:lnTo>
                    <a:pt x="681687" y="1554"/>
                  </a:lnTo>
                  <a:lnTo>
                    <a:pt x="729587" y="0"/>
                  </a:lnTo>
                  <a:lnTo>
                    <a:pt x="777487" y="1554"/>
                  </a:lnTo>
                  <a:lnTo>
                    <a:pt x="824570" y="6154"/>
                  </a:lnTo>
                  <a:lnTo>
                    <a:pt x="870739" y="13703"/>
                  </a:lnTo>
                  <a:lnTo>
                    <a:pt x="915897" y="24103"/>
                  </a:lnTo>
                  <a:lnTo>
                    <a:pt x="924262" y="26600"/>
                  </a:lnTo>
                  <a:lnTo>
                    <a:pt x="729587" y="26600"/>
                  </a:lnTo>
                  <a:lnTo>
                    <a:pt x="681527" y="28225"/>
                  </a:lnTo>
                  <a:lnTo>
                    <a:pt x="634326" y="33030"/>
                  </a:lnTo>
                  <a:lnTo>
                    <a:pt x="588089" y="40908"/>
                  </a:lnTo>
                  <a:lnTo>
                    <a:pt x="542921" y="51755"/>
                  </a:lnTo>
                  <a:lnTo>
                    <a:pt x="498928" y="65465"/>
                  </a:lnTo>
                  <a:lnTo>
                    <a:pt x="456215" y="81932"/>
                  </a:lnTo>
                  <a:lnTo>
                    <a:pt x="414888" y="101052"/>
                  </a:lnTo>
                  <a:lnTo>
                    <a:pt x="375052" y="122718"/>
                  </a:lnTo>
                  <a:lnTo>
                    <a:pt x="336814" y="146825"/>
                  </a:lnTo>
                  <a:lnTo>
                    <a:pt x="300277" y="173267"/>
                  </a:lnTo>
                  <a:lnTo>
                    <a:pt x="265549" y="201939"/>
                  </a:lnTo>
                  <a:lnTo>
                    <a:pt x="232733" y="232736"/>
                  </a:lnTo>
                  <a:lnTo>
                    <a:pt x="201937" y="265551"/>
                  </a:lnTo>
                  <a:lnTo>
                    <a:pt x="173265" y="300280"/>
                  </a:lnTo>
                  <a:lnTo>
                    <a:pt x="146823" y="336817"/>
                  </a:lnTo>
                  <a:lnTo>
                    <a:pt x="122717" y="375056"/>
                  </a:lnTo>
                  <a:lnTo>
                    <a:pt x="101051" y="414892"/>
                  </a:lnTo>
                  <a:lnTo>
                    <a:pt x="81867" y="456389"/>
                  </a:lnTo>
                  <a:lnTo>
                    <a:pt x="65465" y="498933"/>
                  </a:lnTo>
                  <a:lnTo>
                    <a:pt x="51755" y="542927"/>
                  </a:lnTo>
                  <a:lnTo>
                    <a:pt x="40908" y="588096"/>
                  </a:lnTo>
                  <a:lnTo>
                    <a:pt x="33030" y="634334"/>
                  </a:lnTo>
                  <a:lnTo>
                    <a:pt x="28220" y="681696"/>
                  </a:lnTo>
                  <a:lnTo>
                    <a:pt x="26600" y="729595"/>
                  </a:lnTo>
                  <a:lnTo>
                    <a:pt x="28225" y="777655"/>
                  </a:lnTo>
                  <a:lnTo>
                    <a:pt x="33030" y="824856"/>
                  </a:lnTo>
                  <a:lnTo>
                    <a:pt x="40908" y="871094"/>
                  </a:lnTo>
                  <a:lnTo>
                    <a:pt x="51755" y="916262"/>
                  </a:lnTo>
                  <a:lnTo>
                    <a:pt x="65465" y="960255"/>
                  </a:lnTo>
                  <a:lnTo>
                    <a:pt x="81932" y="1002968"/>
                  </a:lnTo>
                  <a:lnTo>
                    <a:pt x="101077" y="1044342"/>
                  </a:lnTo>
                  <a:lnTo>
                    <a:pt x="122717" y="1084130"/>
                  </a:lnTo>
                  <a:lnTo>
                    <a:pt x="146823" y="1122369"/>
                  </a:lnTo>
                  <a:lnTo>
                    <a:pt x="173265" y="1158905"/>
                  </a:lnTo>
                  <a:lnTo>
                    <a:pt x="201937" y="1193633"/>
                  </a:lnTo>
                  <a:lnTo>
                    <a:pt x="232733" y="1226448"/>
                  </a:lnTo>
                  <a:lnTo>
                    <a:pt x="265549" y="1257244"/>
                  </a:lnTo>
                  <a:lnTo>
                    <a:pt x="300277" y="1285916"/>
                  </a:lnTo>
                  <a:lnTo>
                    <a:pt x="336814" y="1312358"/>
                  </a:lnTo>
                  <a:lnTo>
                    <a:pt x="375052" y="1336464"/>
                  </a:lnTo>
                  <a:lnTo>
                    <a:pt x="414888" y="1358129"/>
                  </a:lnTo>
                  <a:lnTo>
                    <a:pt x="456215" y="1377248"/>
                  </a:lnTo>
                  <a:lnTo>
                    <a:pt x="498928" y="1393715"/>
                  </a:lnTo>
                  <a:lnTo>
                    <a:pt x="542921" y="1407425"/>
                  </a:lnTo>
                  <a:lnTo>
                    <a:pt x="588089" y="1418272"/>
                  </a:lnTo>
                  <a:lnTo>
                    <a:pt x="634326" y="1426150"/>
                  </a:lnTo>
                  <a:lnTo>
                    <a:pt x="681527" y="1430954"/>
                  </a:lnTo>
                  <a:lnTo>
                    <a:pt x="729587" y="1432579"/>
                  </a:lnTo>
                  <a:lnTo>
                    <a:pt x="924236" y="1432579"/>
                  </a:lnTo>
                  <a:lnTo>
                    <a:pt x="915897" y="1435069"/>
                  </a:lnTo>
                  <a:lnTo>
                    <a:pt x="870738" y="1445468"/>
                  </a:lnTo>
                  <a:lnTo>
                    <a:pt x="824569" y="1453016"/>
                  </a:lnTo>
                  <a:lnTo>
                    <a:pt x="777486" y="1457616"/>
                  </a:lnTo>
                  <a:lnTo>
                    <a:pt x="729587" y="1459171"/>
                  </a:lnTo>
                  <a:close/>
                </a:path>
                <a:path w="1459230" h="1459229">
                  <a:moveTo>
                    <a:pt x="924236" y="1432579"/>
                  </a:moveTo>
                  <a:lnTo>
                    <a:pt x="729587" y="1432579"/>
                  </a:lnTo>
                  <a:lnTo>
                    <a:pt x="777646" y="1430954"/>
                  </a:lnTo>
                  <a:lnTo>
                    <a:pt x="824847" y="1426150"/>
                  </a:lnTo>
                  <a:lnTo>
                    <a:pt x="871084" y="1418271"/>
                  </a:lnTo>
                  <a:lnTo>
                    <a:pt x="916252" y="1407424"/>
                  </a:lnTo>
                  <a:lnTo>
                    <a:pt x="960245" y="1393715"/>
                  </a:lnTo>
                  <a:lnTo>
                    <a:pt x="1002958" y="1377247"/>
                  </a:lnTo>
                  <a:lnTo>
                    <a:pt x="1044285" y="1358128"/>
                  </a:lnTo>
                  <a:lnTo>
                    <a:pt x="1084121" y="1336463"/>
                  </a:lnTo>
                  <a:lnTo>
                    <a:pt x="1122360" y="1312356"/>
                  </a:lnTo>
                  <a:lnTo>
                    <a:pt x="1158897" y="1285914"/>
                  </a:lnTo>
                  <a:lnTo>
                    <a:pt x="1193626" y="1257242"/>
                  </a:lnTo>
                  <a:lnTo>
                    <a:pt x="1226442" y="1226446"/>
                  </a:lnTo>
                  <a:lnTo>
                    <a:pt x="1257239" y="1193631"/>
                  </a:lnTo>
                  <a:lnTo>
                    <a:pt x="1285911" y="1158903"/>
                  </a:lnTo>
                  <a:lnTo>
                    <a:pt x="1312353" y="1122366"/>
                  </a:lnTo>
                  <a:lnTo>
                    <a:pt x="1336460" y="1084128"/>
                  </a:lnTo>
                  <a:lnTo>
                    <a:pt x="1358126" y="1044292"/>
                  </a:lnTo>
                  <a:lnTo>
                    <a:pt x="1377311" y="1002797"/>
                  </a:lnTo>
                  <a:lnTo>
                    <a:pt x="1393713" y="960255"/>
                  </a:lnTo>
                  <a:lnTo>
                    <a:pt x="1407423" y="916262"/>
                  </a:lnTo>
                  <a:lnTo>
                    <a:pt x="1418271" y="871094"/>
                  </a:lnTo>
                  <a:lnTo>
                    <a:pt x="1426149" y="824856"/>
                  </a:lnTo>
                  <a:lnTo>
                    <a:pt x="1430959" y="777494"/>
                  </a:lnTo>
                  <a:lnTo>
                    <a:pt x="1432579" y="729595"/>
                  </a:lnTo>
                  <a:lnTo>
                    <a:pt x="1430954" y="681535"/>
                  </a:lnTo>
                  <a:lnTo>
                    <a:pt x="1426149" y="634334"/>
                  </a:lnTo>
                  <a:lnTo>
                    <a:pt x="1418271" y="588096"/>
                  </a:lnTo>
                  <a:lnTo>
                    <a:pt x="1407424" y="542927"/>
                  </a:lnTo>
                  <a:lnTo>
                    <a:pt x="1393714" y="498933"/>
                  </a:lnTo>
                  <a:lnTo>
                    <a:pt x="1377246" y="456220"/>
                  </a:lnTo>
                  <a:lnTo>
                    <a:pt x="1358099" y="414843"/>
                  </a:lnTo>
                  <a:lnTo>
                    <a:pt x="1336460" y="375056"/>
                  </a:lnTo>
                  <a:lnTo>
                    <a:pt x="1312353" y="336817"/>
                  </a:lnTo>
                  <a:lnTo>
                    <a:pt x="1285911" y="300280"/>
                  </a:lnTo>
                  <a:lnTo>
                    <a:pt x="1257239" y="265551"/>
                  </a:lnTo>
                  <a:lnTo>
                    <a:pt x="1226442" y="232736"/>
                  </a:lnTo>
                  <a:lnTo>
                    <a:pt x="1193626" y="201939"/>
                  </a:lnTo>
                  <a:lnTo>
                    <a:pt x="1158897" y="173267"/>
                  </a:lnTo>
                  <a:lnTo>
                    <a:pt x="1122360" y="146825"/>
                  </a:lnTo>
                  <a:lnTo>
                    <a:pt x="1084121" y="122718"/>
                  </a:lnTo>
                  <a:lnTo>
                    <a:pt x="1044285" y="101052"/>
                  </a:lnTo>
                  <a:lnTo>
                    <a:pt x="1002958" y="81932"/>
                  </a:lnTo>
                  <a:lnTo>
                    <a:pt x="960245" y="65465"/>
                  </a:lnTo>
                  <a:lnTo>
                    <a:pt x="916252" y="51755"/>
                  </a:lnTo>
                  <a:lnTo>
                    <a:pt x="871084" y="40908"/>
                  </a:lnTo>
                  <a:lnTo>
                    <a:pt x="824847" y="33030"/>
                  </a:lnTo>
                  <a:lnTo>
                    <a:pt x="777646" y="28225"/>
                  </a:lnTo>
                  <a:lnTo>
                    <a:pt x="729587" y="26600"/>
                  </a:lnTo>
                  <a:lnTo>
                    <a:pt x="924262" y="26600"/>
                  </a:lnTo>
                  <a:lnTo>
                    <a:pt x="1002794" y="53069"/>
                  </a:lnTo>
                  <a:lnTo>
                    <a:pt x="1044339" y="71442"/>
                  </a:lnTo>
                  <a:lnTo>
                    <a:pt x="1084486" y="92278"/>
                  </a:lnTo>
                  <a:lnTo>
                    <a:pt x="1123137" y="115482"/>
                  </a:lnTo>
                  <a:lnTo>
                    <a:pt x="1160196" y="140956"/>
                  </a:lnTo>
                  <a:lnTo>
                    <a:pt x="1195567" y="168603"/>
                  </a:lnTo>
                  <a:lnTo>
                    <a:pt x="1229152" y="198326"/>
                  </a:lnTo>
                  <a:lnTo>
                    <a:pt x="1260854" y="230029"/>
                  </a:lnTo>
                  <a:lnTo>
                    <a:pt x="1290576" y="263614"/>
                  </a:lnTo>
                  <a:lnTo>
                    <a:pt x="1318223" y="298985"/>
                  </a:lnTo>
                  <a:lnTo>
                    <a:pt x="1343696" y="336045"/>
                  </a:lnTo>
                  <a:lnTo>
                    <a:pt x="1366898" y="374697"/>
                  </a:lnTo>
                  <a:lnTo>
                    <a:pt x="1387756" y="414892"/>
                  </a:lnTo>
                  <a:lnTo>
                    <a:pt x="1406107" y="456389"/>
                  </a:lnTo>
                  <a:lnTo>
                    <a:pt x="1421918" y="499235"/>
                  </a:lnTo>
                  <a:lnTo>
                    <a:pt x="1435072" y="543286"/>
                  </a:lnTo>
                  <a:lnTo>
                    <a:pt x="1445471" y="588444"/>
                  </a:lnTo>
                  <a:lnTo>
                    <a:pt x="1453019" y="634613"/>
                  </a:lnTo>
                  <a:lnTo>
                    <a:pt x="1457619" y="681696"/>
                  </a:lnTo>
                  <a:lnTo>
                    <a:pt x="1459174" y="729595"/>
                  </a:lnTo>
                  <a:lnTo>
                    <a:pt x="1457603" y="777655"/>
                  </a:lnTo>
                  <a:lnTo>
                    <a:pt x="1453019" y="824576"/>
                  </a:lnTo>
                  <a:lnTo>
                    <a:pt x="1445471" y="870744"/>
                  </a:lnTo>
                  <a:lnTo>
                    <a:pt x="1435072" y="915901"/>
                  </a:lnTo>
                  <a:lnTo>
                    <a:pt x="1421918" y="959951"/>
                  </a:lnTo>
                  <a:lnTo>
                    <a:pt x="1406031" y="1002968"/>
                  </a:lnTo>
                  <a:lnTo>
                    <a:pt x="1387734" y="1044342"/>
                  </a:lnTo>
                  <a:lnTo>
                    <a:pt x="1366898" y="1084488"/>
                  </a:lnTo>
                  <a:lnTo>
                    <a:pt x="1343695" y="1123138"/>
                  </a:lnTo>
                  <a:lnTo>
                    <a:pt x="1318222" y="1160197"/>
                  </a:lnTo>
                  <a:lnTo>
                    <a:pt x="1290575" y="1195567"/>
                  </a:lnTo>
                  <a:lnTo>
                    <a:pt x="1260853" y="1229151"/>
                  </a:lnTo>
                  <a:lnTo>
                    <a:pt x="1229150" y="1260853"/>
                  </a:lnTo>
                  <a:lnTo>
                    <a:pt x="1195566" y="1290575"/>
                  </a:lnTo>
                  <a:lnTo>
                    <a:pt x="1160195" y="1318221"/>
                  </a:lnTo>
                  <a:lnTo>
                    <a:pt x="1123136" y="1343694"/>
                  </a:lnTo>
                  <a:lnTo>
                    <a:pt x="1084484" y="1366897"/>
                  </a:lnTo>
                  <a:lnTo>
                    <a:pt x="1044338" y="1387732"/>
                  </a:lnTo>
                  <a:lnTo>
                    <a:pt x="1002793" y="1406104"/>
                  </a:lnTo>
                  <a:lnTo>
                    <a:pt x="959947" y="1421915"/>
                  </a:lnTo>
                  <a:lnTo>
                    <a:pt x="924236" y="1432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32"/>
          <p:cNvSpPr txBox="1"/>
          <p:nvPr/>
        </p:nvSpPr>
        <p:spPr>
          <a:xfrm>
            <a:off x="16002048" y="7286640"/>
            <a:ext cx="2453640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600" spc="75" dirty="0">
                <a:solidFill>
                  <a:srgbClr val="FFFFFF"/>
                </a:solidFill>
                <a:latin typeface="Tahoma"/>
                <a:cs typeface="Tahoma"/>
              </a:rPr>
              <a:t>СмолМИЛОСЕРДИЕ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5" name="object 38"/>
          <p:cNvGrpSpPr/>
          <p:nvPr/>
        </p:nvGrpSpPr>
        <p:grpSpPr>
          <a:xfrm>
            <a:off x="15430544" y="0"/>
            <a:ext cx="2357454" cy="2286016"/>
            <a:chOff x="1416785" y="3083996"/>
            <a:chExt cx="2952750" cy="2952750"/>
          </a:xfrm>
        </p:grpSpPr>
        <p:sp>
          <p:nvSpPr>
            <p:cNvPr id="46" name="object 39"/>
            <p:cNvSpPr/>
            <p:nvPr/>
          </p:nvSpPr>
          <p:spPr>
            <a:xfrm>
              <a:off x="1416785" y="3083996"/>
              <a:ext cx="2952750" cy="2952750"/>
            </a:xfrm>
            <a:custGeom>
              <a:avLst/>
              <a:gdLst/>
              <a:ahLst/>
              <a:cxnLst/>
              <a:rect l="l" t="t" r="r" b="b"/>
              <a:pathLst>
                <a:path w="2952750" h="2952750">
                  <a:moveTo>
                    <a:pt x="1476374" y="2952749"/>
                  </a:moveTo>
                  <a:lnTo>
                    <a:pt x="1422034" y="2951749"/>
                  </a:lnTo>
                  <a:lnTo>
                    <a:pt x="1367765" y="2948749"/>
                  </a:lnTo>
                  <a:lnTo>
                    <a:pt x="1313644" y="2943754"/>
                  </a:lnTo>
                  <a:lnTo>
                    <a:pt x="1259745" y="2936769"/>
                  </a:lnTo>
                  <a:lnTo>
                    <a:pt x="1206140" y="2927806"/>
                  </a:lnTo>
                  <a:lnTo>
                    <a:pt x="1152898" y="2916876"/>
                  </a:lnTo>
                  <a:lnTo>
                    <a:pt x="1100095" y="2903993"/>
                  </a:lnTo>
                  <a:lnTo>
                    <a:pt x="1047805" y="2889177"/>
                  </a:lnTo>
                  <a:lnTo>
                    <a:pt x="996096" y="2872445"/>
                  </a:lnTo>
                  <a:lnTo>
                    <a:pt x="945034" y="2853821"/>
                  </a:lnTo>
                  <a:lnTo>
                    <a:pt x="894693" y="2833330"/>
                  </a:lnTo>
                  <a:lnTo>
                    <a:pt x="845143" y="2811001"/>
                  </a:lnTo>
                  <a:lnTo>
                    <a:pt x="796448" y="2786864"/>
                  </a:lnTo>
                  <a:lnTo>
                    <a:pt x="748672" y="2760949"/>
                  </a:lnTo>
                  <a:lnTo>
                    <a:pt x="701882" y="2733293"/>
                  </a:lnTo>
                  <a:lnTo>
                    <a:pt x="656144" y="2703935"/>
                  </a:lnTo>
                  <a:lnTo>
                    <a:pt x="611518" y="2672913"/>
                  </a:lnTo>
                  <a:lnTo>
                    <a:pt x="568062" y="2640269"/>
                  </a:lnTo>
                  <a:lnTo>
                    <a:pt x="525836" y="2606047"/>
                  </a:lnTo>
                  <a:lnTo>
                    <a:pt x="484901" y="2570296"/>
                  </a:lnTo>
                  <a:lnTo>
                    <a:pt x="445310" y="2533062"/>
                  </a:lnTo>
                  <a:lnTo>
                    <a:pt x="407114" y="2494395"/>
                  </a:lnTo>
                  <a:lnTo>
                    <a:pt x="370367" y="2454347"/>
                  </a:lnTo>
                  <a:lnTo>
                    <a:pt x="335121" y="2412976"/>
                  </a:lnTo>
                  <a:lnTo>
                    <a:pt x="301422" y="2370336"/>
                  </a:lnTo>
                  <a:lnTo>
                    <a:pt x="269313" y="2326483"/>
                  </a:lnTo>
                  <a:lnTo>
                    <a:pt x="238840" y="2281477"/>
                  </a:lnTo>
                  <a:lnTo>
                    <a:pt x="210045" y="2235382"/>
                  </a:lnTo>
                  <a:lnTo>
                    <a:pt x="182967" y="2188259"/>
                  </a:lnTo>
                  <a:lnTo>
                    <a:pt x="157640" y="2140169"/>
                  </a:lnTo>
                  <a:lnTo>
                    <a:pt x="134101" y="2091179"/>
                  </a:lnTo>
                  <a:lnTo>
                    <a:pt x="112382" y="2041358"/>
                  </a:lnTo>
                  <a:lnTo>
                    <a:pt x="92511" y="1990772"/>
                  </a:lnTo>
                  <a:lnTo>
                    <a:pt x="74515" y="1939486"/>
                  </a:lnTo>
                  <a:lnTo>
                    <a:pt x="58418" y="1887572"/>
                  </a:lnTo>
                  <a:lnTo>
                    <a:pt x="44244" y="1835104"/>
                  </a:lnTo>
                  <a:lnTo>
                    <a:pt x="32011" y="1782149"/>
                  </a:lnTo>
                  <a:lnTo>
                    <a:pt x="21735" y="1728778"/>
                  </a:lnTo>
                  <a:lnTo>
                    <a:pt x="13430" y="1675065"/>
                  </a:lnTo>
                  <a:lnTo>
                    <a:pt x="7109" y="1621084"/>
                  </a:lnTo>
                  <a:lnTo>
                    <a:pt x="2778" y="1566908"/>
                  </a:lnTo>
                  <a:lnTo>
                    <a:pt x="444" y="1512606"/>
                  </a:lnTo>
                  <a:lnTo>
                    <a:pt x="0" y="1476374"/>
                  </a:lnTo>
                  <a:lnTo>
                    <a:pt x="111" y="1458256"/>
                  </a:lnTo>
                  <a:lnTo>
                    <a:pt x="1778" y="1403932"/>
                  </a:lnTo>
                  <a:lnTo>
                    <a:pt x="5443" y="1349707"/>
                  </a:lnTo>
                  <a:lnTo>
                    <a:pt x="11102" y="1295650"/>
                  </a:lnTo>
                  <a:lnTo>
                    <a:pt x="18747" y="1241839"/>
                  </a:lnTo>
                  <a:lnTo>
                    <a:pt x="28368" y="1188348"/>
                  </a:lnTo>
                  <a:lnTo>
                    <a:pt x="39950" y="1135247"/>
                  </a:lnTo>
                  <a:lnTo>
                    <a:pt x="53480" y="1082606"/>
                  </a:lnTo>
                  <a:lnTo>
                    <a:pt x="68938" y="1030499"/>
                  </a:lnTo>
                  <a:lnTo>
                    <a:pt x="86302" y="978999"/>
                  </a:lnTo>
                  <a:lnTo>
                    <a:pt x="105551" y="928172"/>
                  </a:lnTo>
                  <a:lnTo>
                    <a:pt x="126658" y="878086"/>
                  </a:lnTo>
                  <a:lnTo>
                    <a:pt x="149595" y="828811"/>
                  </a:lnTo>
                  <a:lnTo>
                    <a:pt x="174328" y="780416"/>
                  </a:lnTo>
                  <a:lnTo>
                    <a:pt x="200826" y="732964"/>
                  </a:lnTo>
                  <a:lnTo>
                    <a:pt x="229054" y="686517"/>
                  </a:lnTo>
                  <a:lnTo>
                    <a:pt x="258972" y="641141"/>
                  </a:lnTo>
                  <a:lnTo>
                    <a:pt x="290539" y="596899"/>
                  </a:lnTo>
                  <a:lnTo>
                    <a:pt x="323713" y="553849"/>
                  </a:lnTo>
                  <a:lnTo>
                    <a:pt x="358450" y="512046"/>
                  </a:lnTo>
                  <a:lnTo>
                    <a:pt x="394703" y="471551"/>
                  </a:lnTo>
                  <a:lnTo>
                    <a:pt x="432420" y="432420"/>
                  </a:lnTo>
                  <a:lnTo>
                    <a:pt x="471551" y="394703"/>
                  </a:lnTo>
                  <a:lnTo>
                    <a:pt x="512046" y="358450"/>
                  </a:lnTo>
                  <a:lnTo>
                    <a:pt x="553848" y="323713"/>
                  </a:lnTo>
                  <a:lnTo>
                    <a:pt x="596899" y="290539"/>
                  </a:lnTo>
                  <a:lnTo>
                    <a:pt x="641141" y="258972"/>
                  </a:lnTo>
                  <a:lnTo>
                    <a:pt x="686517" y="229054"/>
                  </a:lnTo>
                  <a:lnTo>
                    <a:pt x="732964" y="200826"/>
                  </a:lnTo>
                  <a:lnTo>
                    <a:pt x="780416" y="174328"/>
                  </a:lnTo>
                  <a:lnTo>
                    <a:pt x="828811" y="149595"/>
                  </a:lnTo>
                  <a:lnTo>
                    <a:pt x="878086" y="126658"/>
                  </a:lnTo>
                  <a:lnTo>
                    <a:pt x="928172" y="105551"/>
                  </a:lnTo>
                  <a:lnTo>
                    <a:pt x="978999" y="86302"/>
                  </a:lnTo>
                  <a:lnTo>
                    <a:pt x="1030499" y="68938"/>
                  </a:lnTo>
                  <a:lnTo>
                    <a:pt x="1082606" y="53480"/>
                  </a:lnTo>
                  <a:lnTo>
                    <a:pt x="1135247" y="39950"/>
                  </a:lnTo>
                  <a:lnTo>
                    <a:pt x="1188348" y="28368"/>
                  </a:lnTo>
                  <a:lnTo>
                    <a:pt x="1241839" y="18748"/>
                  </a:lnTo>
                  <a:lnTo>
                    <a:pt x="1295650" y="11102"/>
                  </a:lnTo>
                  <a:lnTo>
                    <a:pt x="1349707" y="5443"/>
                  </a:lnTo>
                  <a:lnTo>
                    <a:pt x="1403932" y="1778"/>
                  </a:lnTo>
                  <a:lnTo>
                    <a:pt x="1458256" y="111"/>
                  </a:lnTo>
                  <a:lnTo>
                    <a:pt x="1476374" y="0"/>
                  </a:lnTo>
                  <a:lnTo>
                    <a:pt x="1494493" y="111"/>
                  </a:lnTo>
                  <a:lnTo>
                    <a:pt x="1548817" y="1778"/>
                  </a:lnTo>
                  <a:lnTo>
                    <a:pt x="1603042" y="5443"/>
                  </a:lnTo>
                  <a:lnTo>
                    <a:pt x="1657098" y="11102"/>
                  </a:lnTo>
                  <a:lnTo>
                    <a:pt x="1710910" y="18748"/>
                  </a:lnTo>
                  <a:lnTo>
                    <a:pt x="1764401" y="28368"/>
                  </a:lnTo>
                  <a:lnTo>
                    <a:pt x="1817501" y="39950"/>
                  </a:lnTo>
                  <a:lnTo>
                    <a:pt x="1870142" y="53480"/>
                  </a:lnTo>
                  <a:lnTo>
                    <a:pt x="1922250" y="68938"/>
                  </a:lnTo>
                  <a:lnTo>
                    <a:pt x="1973750" y="86302"/>
                  </a:lnTo>
                  <a:lnTo>
                    <a:pt x="2024576" y="105551"/>
                  </a:lnTo>
                  <a:lnTo>
                    <a:pt x="2074662" y="126658"/>
                  </a:lnTo>
                  <a:lnTo>
                    <a:pt x="2123938" y="149595"/>
                  </a:lnTo>
                  <a:lnTo>
                    <a:pt x="2172333" y="174328"/>
                  </a:lnTo>
                  <a:lnTo>
                    <a:pt x="2219785" y="200826"/>
                  </a:lnTo>
                  <a:lnTo>
                    <a:pt x="2266232" y="229054"/>
                  </a:lnTo>
                  <a:lnTo>
                    <a:pt x="2311607" y="258972"/>
                  </a:lnTo>
                  <a:lnTo>
                    <a:pt x="2355850" y="290539"/>
                  </a:lnTo>
                  <a:lnTo>
                    <a:pt x="2398900" y="323713"/>
                  </a:lnTo>
                  <a:lnTo>
                    <a:pt x="2440702" y="358450"/>
                  </a:lnTo>
                  <a:lnTo>
                    <a:pt x="2481198" y="394703"/>
                  </a:lnTo>
                  <a:lnTo>
                    <a:pt x="2520329" y="432420"/>
                  </a:lnTo>
                  <a:lnTo>
                    <a:pt x="2558046" y="471551"/>
                  </a:lnTo>
                  <a:lnTo>
                    <a:pt x="2594298" y="512046"/>
                  </a:lnTo>
                  <a:lnTo>
                    <a:pt x="2629036" y="553849"/>
                  </a:lnTo>
                  <a:lnTo>
                    <a:pt x="2662210" y="596899"/>
                  </a:lnTo>
                  <a:lnTo>
                    <a:pt x="2693776" y="641141"/>
                  </a:lnTo>
                  <a:lnTo>
                    <a:pt x="2723695" y="686517"/>
                  </a:lnTo>
                  <a:lnTo>
                    <a:pt x="2751923" y="732964"/>
                  </a:lnTo>
                  <a:lnTo>
                    <a:pt x="2778420" y="780416"/>
                  </a:lnTo>
                  <a:lnTo>
                    <a:pt x="2803154" y="828811"/>
                  </a:lnTo>
                  <a:lnTo>
                    <a:pt x="2826090" y="878086"/>
                  </a:lnTo>
                  <a:lnTo>
                    <a:pt x="2847197" y="928172"/>
                  </a:lnTo>
                  <a:lnTo>
                    <a:pt x="2866446" y="978999"/>
                  </a:lnTo>
                  <a:lnTo>
                    <a:pt x="2883811" y="1030499"/>
                  </a:lnTo>
                  <a:lnTo>
                    <a:pt x="2899269" y="1082606"/>
                  </a:lnTo>
                  <a:lnTo>
                    <a:pt x="2912799" y="1135247"/>
                  </a:lnTo>
                  <a:lnTo>
                    <a:pt x="2924381" y="1188348"/>
                  </a:lnTo>
                  <a:lnTo>
                    <a:pt x="2934001" y="1241839"/>
                  </a:lnTo>
                  <a:lnTo>
                    <a:pt x="2941646" y="1295650"/>
                  </a:lnTo>
                  <a:lnTo>
                    <a:pt x="2947306" y="1349707"/>
                  </a:lnTo>
                  <a:lnTo>
                    <a:pt x="2950971" y="1403932"/>
                  </a:lnTo>
                  <a:lnTo>
                    <a:pt x="2952638" y="1458256"/>
                  </a:lnTo>
                  <a:lnTo>
                    <a:pt x="2952749" y="1476374"/>
                  </a:lnTo>
                  <a:lnTo>
                    <a:pt x="2952638" y="1494493"/>
                  </a:lnTo>
                  <a:lnTo>
                    <a:pt x="2950971" y="1548817"/>
                  </a:lnTo>
                  <a:lnTo>
                    <a:pt x="2947305" y="1603042"/>
                  </a:lnTo>
                  <a:lnTo>
                    <a:pt x="2941646" y="1657099"/>
                  </a:lnTo>
                  <a:lnTo>
                    <a:pt x="2934001" y="1710910"/>
                  </a:lnTo>
                  <a:lnTo>
                    <a:pt x="2924381" y="1764401"/>
                  </a:lnTo>
                  <a:lnTo>
                    <a:pt x="2912799" y="1817501"/>
                  </a:lnTo>
                  <a:lnTo>
                    <a:pt x="2899269" y="1870142"/>
                  </a:lnTo>
                  <a:lnTo>
                    <a:pt x="2883811" y="1922250"/>
                  </a:lnTo>
                  <a:lnTo>
                    <a:pt x="2866446" y="1973750"/>
                  </a:lnTo>
                  <a:lnTo>
                    <a:pt x="2847197" y="2024576"/>
                  </a:lnTo>
                  <a:lnTo>
                    <a:pt x="2826090" y="2074662"/>
                  </a:lnTo>
                  <a:lnTo>
                    <a:pt x="2803154" y="2123937"/>
                  </a:lnTo>
                  <a:lnTo>
                    <a:pt x="2778420" y="2172332"/>
                  </a:lnTo>
                  <a:lnTo>
                    <a:pt x="2751923" y="2219784"/>
                  </a:lnTo>
                  <a:lnTo>
                    <a:pt x="2723695" y="2266231"/>
                  </a:lnTo>
                  <a:lnTo>
                    <a:pt x="2693776" y="2311608"/>
                  </a:lnTo>
                  <a:lnTo>
                    <a:pt x="2662209" y="2355850"/>
                  </a:lnTo>
                  <a:lnTo>
                    <a:pt x="2629036" y="2398900"/>
                  </a:lnTo>
                  <a:lnTo>
                    <a:pt x="2594298" y="2440702"/>
                  </a:lnTo>
                  <a:lnTo>
                    <a:pt x="2558046" y="2481198"/>
                  </a:lnTo>
                  <a:lnTo>
                    <a:pt x="2520329" y="2520329"/>
                  </a:lnTo>
                  <a:lnTo>
                    <a:pt x="2481198" y="2558046"/>
                  </a:lnTo>
                  <a:lnTo>
                    <a:pt x="2440702" y="2594299"/>
                  </a:lnTo>
                  <a:lnTo>
                    <a:pt x="2398900" y="2629036"/>
                  </a:lnTo>
                  <a:lnTo>
                    <a:pt x="2355850" y="2662209"/>
                  </a:lnTo>
                  <a:lnTo>
                    <a:pt x="2311607" y="2693776"/>
                  </a:lnTo>
                  <a:lnTo>
                    <a:pt x="2266231" y="2723695"/>
                  </a:lnTo>
                  <a:lnTo>
                    <a:pt x="2219784" y="2751922"/>
                  </a:lnTo>
                  <a:lnTo>
                    <a:pt x="2172333" y="2778420"/>
                  </a:lnTo>
                  <a:lnTo>
                    <a:pt x="2123937" y="2803154"/>
                  </a:lnTo>
                  <a:lnTo>
                    <a:pt x="2074662" y="2826090"/>
                  </a:lnTo>
                  <a:lnTo>
                    <a:pt x="2024576" y="2847197"/>
                  </a:lnTo>
                  <a:lnTo>
                    <a:pt x="1973750" y="2866446"/>
                  </a:lnTo>
                  <a:lnTo>
                    <a:pt x="1922249" y="2883811"/>
                  </a:lnTo>
                  <a:lnTo>
                    <a:pt x="1870142" y="2899269"/>
                  </a:lnTo>
                  <a:lnTo>
                    <a:pt x="1817501" y="2912798"/>
                  </a:lnTo>
                  <a:lnTo>
                    <a:pt x="1764401" y="2924381"/>
                  </a:lnTo>
                  <a:lnTo>
                    <a:pt x="1710910" y="2934001"/>
                  </a:lnTo>
                  <a:lnTo>
                    <a:pt x="1657098" y="2941646"/>
                  </a:lnTo>
                  <a:lnTo>
                    <a:pt x="1603042" y="2947305"/>
                  </a:lnTo>
                  <a:lnTo>
                    <a:pt x="1548817" y="2950971"/>
                  </a:lnTo>
                  <a:lnTo>
                    <a:pt x="1494493" y="2952638"/>
                  </a:lnTo>
                  <a:lnTo>
                    <a:pt x="1476374" y="2952749"/>
                  </a:lnTo>
                  <a:close/>
                </a:path>
              </a:pathLst>
            </a:custGeom>
            <a:solidFill>
              <a:srgbClr val="3D49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0"/>
            <p:cNvSpPr/>
            <p:nvPr/>
          </p:nvSpPr>
          <p:spPr>
            <a:xfrm>
              <a:off x="1663051" y="3330262"/>
              <a:ext cx="2162175" cy="2162175"/>
            </a:xfrm>
            <a:custGeom>
              <a:avLst/>
              <a:gdLst/>
              <a:ahLst/>
              <a:cxnLst/>
              <a:rect l="l" t="t" r="r" b="b"/>
              <a:pathLst>
                <a:path w="2162175" h="2162175">
                  <a:moveTo>
                    <a:pt x="1081087" y="2162174"/>
                  </a:moveTo>
                  <a:lnTo>
                    <a:pt x="1032931" y="2161121"/>
                  </a:lnTo>
                  <a:lnTo>
                    <a:pt x="985315" y="2157990"/>
                  </a:lnTo>
                  <a:lnTo>
                    <a:pt x="938282" y="2152826"/>
                  </a:lnTo>
                  <a:lnTo>
                    <a:pt x="891876" y="2145672"/>
                  </a:lnTo>
                  <a:lnTo>
                    <a:pt x="846141" y="2136573"/>
                  </a:lnTo>
                  <a:lnTo>
                    <a:pt x="801122" y="2125572"/>
                  </a:lnTo>
                  <a:lnTo>
                    <a:pt x="756861" y="2112714"/>
                  </a:lnTo>
                  <a:lnTo>
                    <a:pt x="713404" y="2098041"/>
                  </a:lnTo>
                  <a:lnTo>
                    <a:pt x="670794" y="2081599"/>
                  </a:lnTo>
                  <a:lnTo>
                    <a:pt x="629075" y="2063431"/>
                  </a:lnTo>
                  <a:lnTo>
                    <a:pt x="588290" y="2043581"/>
                  </a:lnTo>
                  <a:lnTo>
                    <a:pt x="548485" y="2022093"/>
                  </a:lnTo>
                  <a:lnTo>
                    <a:pt x="509702" y="1999011"/>
                  </a:lnTo>
                  <a:lnTo>
                    <a:pt x="471986" y="1974379"/>
                  </a:lnTo>
                  <a:lnTo>
                    <a:pt x="435381" y="1948241"/>
                  </a:lnTo>
                  <a:lnTo>
                    <a:pt x="399930" y="1920641"/>
                  </a:lnTo>
                  <a:lnTo>
                    <a:pt x="365678" y="1891622"/>
                  </a:lnTo>
                  <a:lnTo>
                    <a:pt x="332668" y="1861229"/>
                  </a:lnTo>
                  <a:lnTo>
                    <a:pt x="300945" y="1829506"/>
                  </a:lnTo>
                  <a:lnTo>
                    <a:pt x="270552" y="1796496"/>
                  </a:lnTo>
                  <a:lnTo>
                    <a:pt x="241533" y="1762244"/>
                  </a:lnTo>
                  <a:lnTo>
                    <a:pt x="213933" y="1726793"/>
                  </a:lnTo>
                  <a:lnTo>
                    <a:pt x="187795" y="1690188"/>
                  </a:lnTo>
                  <a:lnTo>
                    <a:pt x="163163" y="1652472"/>
                  </a:lnTo>
                  <a:lnTo>
                    <a:pt x="140081" y="1613689"/>
                  </a:lnTo>
                  <a:lnTo>
                    <a:pt x="118593" y="1573884"/>
                  </a:lnTo>
                  <a:lnTo>
                    <a:pt x="98743" y="1533099"/>
                  </a:lnTo>
                  <a:lnTo>
                    <a:pt x="80575" y="1491380"/>
                  </a:lnTo>
                  <a:lnTo>
                    <a:pt x="64133" y="1448770"/>
                  </a:lnTo>
                  <a:lnTo>
                    <a:pt x="49460" y="1405313"/>
                  </a:lnTo>
                  <a:lnTo>
                    <a:pt x="36602" y="1361052"/>
                  </a:lnTo>
                  <a:lnTo>
                    <a:pt x="25601" y="1316033"/>
                  </a:lnTo>
                  <a:lnTo>
                    <a:pt x="16502" y="1270298"/>
                  </a:lnTo>
                  <a:lnTo>
                    <a:pt x="9348" y="1223892"/>
                  </a:lnTo>
                  <a:lnTo>
                    <a:pt x="4184" y="1176859"/>
                  </a:lnTo>
                  <a:lnTo>
                    <a:pt x="1053" y="1129243"/>
                  </a:lnTo>
                  <a:lnTo>
                    <a:pt x="0" y="1081087"/>
                  </a:lnTo>
                  <a:lnTo>
                    <a:pt x="1053" y="1032931"/>
                  </a:lnTo>
                  <a:lnTo>
                    <a:pt x="4184" y="985315"/>
                  </a:lnTo>
                  <a:lnTo>
                    <a:pt x="9348" y="938282"/>
                  </a:lnTo>
                  <a:lnTo>
                    <a:pt x="16502" y="891876"/>
                  </a:lnTo>
                  <a:lnTo>
                    <a:pt x="25601" y="846141"/>
                  </a:lnTo>
                  <a:lnTo>
                    <a:pt x="36602" y="801122"/>
                  </a:lnTo>
                  <a:lnTo>
                    <a:pt x="49460" y="756861"/>
                  </a:lnTo>
                  <a:lnTo>
                    <a:pt x="64133" y="713404"/>
                  </a:lnTo>
                  <a:lnTo>
                    <a:pt x="80575" y="670794"/>
                  </a:lnTo>
                  <a:lnTo>
                    <a:pt x="98743" y="629075"/>
                  </a:lnTo>
                  <a:lnTo>
                    <a:pt x="118593" y="588290"/>
                  </a:lnTo>
                  <a:lnTo>
                    <a:pt x="140081" y="548485"/>
                  </a:lnTo>
                  <a:lnTo>
                    <a:pt x="163163" y="509702"/>
                  </a:lnTo>
                  <a:lnTo>
                    <a:pt x="187795" y="471986"/>
                  </a:lnTo>
                  <a:lnTo>
                    <a:pt x="213933" y="435381"/>
                  </a:lnTo>
                  <a:lnTo>
                    <a:pt x="241533" y="399930"/>
                  </a:lnTo>
                  <a:lnTo>
                    <a:pt x="270552" y="365678"/>
                  </a:lnTo>
                  <a:lnTo>
                    <a:pt x="300945" y="332668"/>
                  </a:lnTo>
                  <a:lnTo>
                    <a:pt x="332668" y="300945"/>
                  </a:lnTo>
                  <a:lnTo>
                    <a:pt x="365678" y="270552"/>
                  </a:lnTo>
                  <a:lnTo>
                    <a:pt x="399930" y="241533"/>
                  </a:lnTo>
                  <a:lnTo>
                    <a:pt x="435381" y="213933"/>
                  </a:lnTo>
                  <a:lnTo>
                    <a:pt x="471986" y="187795"/>
                  </a:lnTo>
                  <a:lnTo>
                    <a:pt x="509702" y="163163"/>
                  </a:lnTo>
                  <a:lnTo>
                    <a:pt x="548485" y="140081"/>
                  </a:lnTo>
                  <a:lnTo>
                    <a:pt x="588290" y="118593"/>
                  </a:lnTo>
                  <a:lnTo>
                    <a:pt x="629075" y="98743"/>
                  </a:lnTo>
                  <a:lnTo>
                    <a:pt x="670794" y="80575"/>
                  </a:lnTo>
                  <a:lnTo>
                    <a:pt x="713404" y="64133"/>
                  </a:lnTo>
                  <a:lnTo>
                    <a:pt x="756861" y="49460"/>
                  </a:lnTo>
                  <a:lnTo>
                    <a:pt x="801122" y="36602"/>
                  </a:lnTo>
                  <a:lnTo>
                    <a:pt x="846141" y="25601"/>
                  </a:lnTo>
                  <a:lnTo>
                    <a:pt x="891876" y="16502"/>
                  </a:lnTo>
                  <a:lnTo>
                    <a:pt x="938282" y="9348"/>
                  </a:lnTo>
                  <a:lnTo>
                    <a:pt x="985315" y="4184"/>
                  </a:lnTo>
                  <a:lnTo>
                    <a:pt x="1032931" y="1053"/>
                  </a:lnTo>
                  <a:lnTo>
                    <a:pt x="1081087" y="0"/>
                  </a:lnTo>
                  <a:lnTo>
                    <a:pt x="1129243" y="1053"/>
                  </a:lnTo>
                  <a:lnTo>
                    <a:pt x="1176859" y="4184"/>
                  </a:lnTo>
                  <a:lnTo>
                    <a:pt x="1223892" y="9348"/>
                  </a:lnTo>
                  <a:lnTo>
                    <a:pt x="1270298" y="16502"/>
                  </a:lnTo>
                  <a:lnTo>
                    <a:pt x="1316033" y="25601"/>
                  </a:lnTo>
                  <a:lnTo>
                    <a:pt x="1361052" y="36602"/>
                  </a:lnTo>
                  <a:lnTo>
                    <a:pt x="1405313" y="49460"/>
                  </a:lnTo>
                  <a:lnTo>
                    <a:pt x="1448770" y="64133"/>
                  </a:lnTo>
                  <a:lnTo>
                    <a:pt x="1491380" y="80575"/>
                  </a:lnTo>
                  <a:lnTo>
                    <a:pt x="1533099" y="98743"/>
                  </a:lnTo>
                  <a:lnTo>
                    <a:pt x="1573884" y="118593"/>
                  </a:lnTo>
                  <a:lnTo>
                    <a:pt x="1613689" y="140081"/>
                  </a:lnTo>
                  <a:lnTo>
                    <a:pt x="1652472" y="163163"/>
                  </a:lnTo>
                  <a:lnTo>
                    <a:pt x="1690188" y="187795"/>
                  </a:lnTo>
                  <a:lnTo>
                    <a:pt x="1726793" y="213933"/>
                  </a:lnTo>
                  <a:lnTo>
                    <a:pt x="1762244" y="241533"/>
                  </a:lnTo>
                  <a:lnTo>
                    <a:pt x="1796496" y="270552"/>
                  </a:lnTo>
                  <a:lnTo>
                    <a:pt x="1829506" y="300945"/>
                  </a:lnTo>
                  <a:lnTo>
                    <a:pt x="1861229" y="332668"/>
                  </a:lnTo>
                  <a:lnTo>
                    <a:pt x="1891622" y="365678"/>
                  </a:lnTo>
                  <a:lnTo>
                    <a:pt x="1920641" y="399930"/>
                  </a:lnTo>
                  <a:lnTo>
                    <a:pt x="1948241" y="435381"/>
                  </a:lnTo>
                  <a:lnTo>
                    <a:pt x="1974379" y="471986"/>
                  </a:lnTo>
                  <a:lnTo>
                    <a:pt x="1999011" y="509702"/>
                  </a:lnTo>
                  <a:lnTo>
                    <a:pt x="2022093" y="548485"/>
                  </a:lnTo>
                  <a:lnTo>
                    <a:pt x="2043581" y="588290"/>
                  </a:lnTo>
                  <a:lnTo>
                    <a:pt x="2063431" y="629075"/>
                  </a:lnTo>
                  <a:lnTo>
                    <a:pt x="2081599" y="670794"/>
                  </a:lnTo>
                  <a:lnTo>
                    <a:pt x="2098041" y="713404"/>
                  </a:lnTo>
                  <a:lnTo>
                    <a:pt x="2112714" y="756861"/>
                  </a:lnTo>
                  <a:lnTo>
                    <a:pt x="2125572" y="801122"/>
                  </a:lnTo>
                  <a:lnTo>
                    <a:pt x="2136573" y="846141"/>
                  </a:lnTo>
                  <a:lnTo>
                    <a:pt x="2145672" y="891876"/>
                  </a:lnTo>
                  <a:lnTo>
                    <a:pt x="2152826" y="938282"/>
                  </a:lnTo>
                  <a:lnTo>
                    <a:pt x="2157990" y="985315"/>
                  </a:lnTo>
                  <a:lnTo>
                    <a:pt x="2161121" y="1032931"/>
                  </a:lnTo>
                  <a:lnTo>
                    <a:pt x="2162174" y="1081087"/>
                  </a:lnTo>
                  <a:lnTo>
                    <a:pt x="2161121" y="1129243"/>
                  </a:lnTo>
                  <a:lnTo>
                    <a:pt x="2157990" y="1176859"/>
                  </a:lnTo>
                  <a:lnTo>
                    <a:pt x="2152826" y="1223892"/>
                  </a:lnTo>
                  <a:lnTo>
                    <a:pt x="2145672" y="1270298"/>
                  </a:lnTo>
                  <a:lnTo>
                    <a:pt x="2136573" y="1316033"/>
                  </a:lnTo>
                  <a:lnTo>
                    <a:pt x="2125572" y="1361052"/>
                  </a:lnTo>
                  <a:lnTo>
                    <a:pt x="2112714" y="1405313"/>
                  </a:lnTo>
                  <a:lnTo>
                    <a:pt x="2098041" y="1448770"/>
                  </a:lnTo>
                  <a:lnTo>
                    <a:pt x="2081599" y="1491380"/>
                  </a:lnTo>
                  <a:lnTo>
                    <a:pt x="2063431" y="1533099"/>
                  </a:lnTo>
                  <a:lnTo>
                    <a:pt x="2043581" y="1573884"/>
                  </a:lnTo>
                  <a:lnTo>
                    <a:pt x="2022093" y="1613689"/>
                  </a:lnTo>
                  <a:lnTo>
                    <a:pt x="1999011" y="1652472"/>
                  </a:lnTo>
                  <a:lnTo>
                    <a:pt x="1974379" y="1690188"/>
                  </a:lnTo>
                  <a:lnTo>
                    <a:pt x="1948241" y="1726793"/>
                  </a:lnTo>
                  <a:lnTo>
                    <a:pt x="1920641" y="1762244"/>
                  </a:lnTo>
                  <a:lnTo>
                    <a:pt x="1891622" y="1796496"/>
                  </a:lnTo>
                  <a:lnTo>
                    <a:pt x="1861229" y="1829506"/>
                  </a:lnTo>
                  <a:lnTo>
                    <a:pt x="1829506" y="1861229"/>
                  </a:lnTo>
                  <a:lnTo>
                    <a:pt x="1796496" y="1891622"/>
                  </a:lnTo>
                  <a:lnTo>
                    <a:pt x="1762244" y="1920641"/>
                  </a:lnTo>
                  <a:lnTo>
                    <a:pt x="1726793" y="1948241"/>
                  </a:lnTo>
                  <a:lnTo>
                    <a:pt x="1690188" y="1974379"/>
                  </a:lnTo>
                  <a:lnTo>
                    <a:pt x="1652472" y="1999011"/>
                  </a:lnTo>
                  <a:lnTo>
                    <a:pt x="1613689" y="2022093"/>
                  </a:lnTo>
                  <a:lnTo>
                    <a:pt x="1573884" y="2043581"/>
                  </a:lnTo>
                  <a:lnTo>
                    <a:pt x="1533099" y="2063431"/>
                  </a:lnTo>
                  <a:lnTo>
                    <a:pt x="1491380" y="2081599"/>
                  </a:lnTo>
                  <a:lnTo>
                    <a:pt x="1448770" y="2098041"/>
                  </a:lnTo>
                  <a:lnTo>
                    <a:pt x="1405313" y="2112714"/>
                  </a:lnTo>
                  <a:lnTo>
                    <a:pt x="1361052" y="2125572"/>
                  </a:lnTo>
                  <a:lnTo>
                    <a:pt x="1316033" y="2136573"/>
                  </a:lnTo>
                  <a:lnTo>
                    <a:pt x="1270298" y="2145672"/>
                  </a:lnTo>
                  <a:lnTo>
                    <a:pt x="1223892" y="2152826"/>
                  </a:lnTo>
                  <a:lnTo>
                    <a:pt x="1176859" y="2157990"/>
                  </a:lnTo>
                  <a:lnTo>
                    <a:pt x="1129243" y="2161121"/>
                  </a:lnTo>
                  <a:lnTo>
                    <a:pt x="1081087" y="2162174"/>
                  </a:lnTo>
                  <a:close/>
                </a:path>
              </a:pathLst>
            </a:custGeom>
            <a:solidFill>
              <a:srgbClr val="FEE7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0886" y="3523030"/>
              <a:ext cx="1904999" cy="1771649"/>
            </a:xfrm>
            <a:prstGeom prst="rect">
              <a:avLst/>
            </a:prstGeom>
          </p:spPr>
        </p:pic>
      </p:grpSp>
      <p:sp>
        <p:nvSpPr>
          <p:cNvPr id="59" name="object 31"/>
          <p:cNvSpPr txBox="1"/>
          <p:nvPr/>
        </p:nvSpPr>
        <p:spPr>
          <a:xfrm>
            <a:off x="16002048" y="5214938"/>
            <a:ext cx="2078986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95"/>
              </a:spcBef>
            </a:pPr>
            <a:r>
              <a:rPr sz="1600" spc="20" dirty="0">
                <a:solidFill>
                  <a:srgbClr val="FFFFFF"/>
                </a:solidFill>
                <a:latin typeface="Tahoma"/>
                <a:cs typeface="Tahoma"/>
              </a:rPr>
              <a:t>СООО</a:t>
            </a:r>
            <a:r>
              <a:rPr sz="16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ahoma"/>
                <a:cs typeface="Tahoma"/>
              </a:rPr>
              <a:t>«Дети-Ангелы </a:t>
            </a:r>
            <a:r>
              <a:rPr sz="1600" spc="-6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90" dirty="0">
                <a:solidFill>
                  <a:srgbClr val="FFFFFF"/>
                </a:solidFill>
                <a:latin typeface="Tahoma"/>
                <a:cs typeface="Tahoma"/>
              </a:rPr>
              <a:t>Смоленск»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0" name="object 37"/>
          <p:cNvSpPr txBox="1"/>
          <p:nvPr/>
        </p:nvSpPr>
        <p:spPr>
          <a:xfrm>
            <a:off x="16216362" y="3286112"/>
            <a:ext cx="1643073" cy="7101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6099"/>
              </a:lnSpc>
              <a:spcBef>
                <a:spcPts val="95"/>
              </a:spcBef>
            </a:pPr>
            <a:r>
              <a:rPr spc="90" dirty="0">
                <a:solidFill>
                  <a:srgbClr val="FFFFFF"/>
                </a:solidFill>
                <a:latin typeface="Tahoma"/>
                <a:cs typeface="Tahoma"/>
              </a:rPr>
              <a:t>Смоленский </a:t>
            </a:r>
            <a:r>
              <a:rPr spc="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40" dirty="0">
                <a:solidFill>
                  <a:srgbClr val="FFFFFF"/>
                </a:solidFill>
                <a:latin typeface="Tahoma"/>
                <a:cs typeface="Tahoma"/>
              </a:rPr>
              <a:t>Дом</a:t>
            </a:r>
            <a:r>
              <a:rPr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10" dirty="0">
                <a:solidFill>
                  <a:srgbClr val="FFFFFF"/>
                </a:solidFill>
                <a:latin typeface="Tahoma"/>
                <a:cs typeface="Tahoma"/>
              </a:rPr>
              <a:t>для </a:t>
            </a:r>
            <a:r>
              <a:rPr spc="65" dirty="0">
                <a:solidFill>
                  <a:srgbClr val="FFFFFF"/>
                </a:solidFill>
                <a:latin typeface="Tahoma"/>
                <a:cs typeface="Tahoma"/>
              </a:rPr>
              <a:t>мамы</a:t>
            </a:r>
            <a:endParaRPr>
              <a:latin typeface="Tahoma"/>
              <a:cs typeface="Tahoma"/>
            </a:endParaRPr>
          </a:p>
        </p:txBody>
      </p:sp>
      <p:sp>
        <p:nvSpPr>
          <p:cNvPr id="34" name="object 2"/>
          <p:cNvSpPr txBox="1">
            <a:spLocks/>
          </p:cNvSpPr>
          <p:nvPr/>
        </p:nvSpPr>
        <p:spPr>
          <a:xfrm>
            <a:off x="642878" y="214278"/>
            <a:ext cx="13644658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ru-RU" sz="2600" b="1" kern="0" dirty="0">
                <a:solidFill>
                  <a:srgbClr val="3D4979"/>
                </a:solidFill>
                <a:latin typeface="Trebuchet MS"/>
                <a:ea typeface="+mj-ea"/>
                <a:cs typeface="Trebuchet MS"/>
              </a:rPr>
              <a:t>Задача 3. Создать условия для развития и реализации в г. Смоленске молодежных проектов и инициатив в сфере социального добровольчества (волонтерства)</a:t>
            </a:r>
          </a:p>
        </p:txBody>
      </p:sp>
      <p:sp>
        <p:nvSpPr>
          <p:cNvPr id="35" name="object 2"/>
          <p:cNvSpPr txBox="1">
            <a:spLocks/>
          </p:cNvSpPr>
          <p:nvPr/>
        </p:nvSpPr>
        <p:spPr>
          <a:xfrm>
            <a:off x="357126" y="6143632"/>
            <a:ext cx="14144724" cy="38574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ru-RU" sz="26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Итоги: 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6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 знакомство с особенностями деятельности учреждений;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endParaRPr lang="ru-RU" sz="12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6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изучение проблем и потребностей целевых групп – благополучателей социальных площадок;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endParaRPr lang="ru-RU" sz="12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6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 формирование практических навыков волонтерской работы с</a:t>
            </a:r>
            <a:br>
              <a:rPr lang="ru-RU" sz="26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</a:br>
            <a:r>
              <a:rPr lang="ru-RU" sz="26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различными категориями людей, находящимися в ТЖС (кризисные семьи, люди без определенного места жительства, инвалиды, люди с ОВЗ, пожилые люди и др.); </a:t>
            </a: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endParaRPr lang="ru-RU" sz="1200" b="1" kern="0" dirty="0">
              <a:solidFill>
                <a:schemeClr val="tx2"/>
              </a:solidFill>
              <a:latin typeface="Trebuchet MS"/>
              <a:ea typeface="+mj-ea"/>
              <a:cs typeface="Trebuchet MS"/>
            </a:endParaRPr>
          </a:p>
          <a:p>
            <a:pPr marL="127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2600" b="1" kern="0" dirty="0">
                <a:solidFill>
                  <a:schemeClr val="tx2"/>
                </a:solidFill>
                <a:latin typeface="Trebuchet MS"/>
                <a:ea typeface="+mj-ea"/>
                <a:cs typeface="Trebuchet MS"/>
              </a:rPr>
              <a:t> разработка концепций социальных мини-проектов</a:t>
            </a:r>
            <a:endParaRPr lang="ru-RU" sz="3200" b="1" kern="0" dirty="0">
              <a:solidFill>
                <a:schemeClr val="accent1"/>
              </a:solidFill>
              <a:latin typeface="Trebuchet MS"/>
              <a:ea typeface="+mj-ea"/>
              <a:cs typeface="Trebuchet MS"/>
            </a:endParaRPr>
          </a:p>
        </p:txBody>
      </p:sp>
      <p:pic>
        <p:nvPicPr>
          <p:cNvPr id="43014" name="Picture 6" descr="http://cdn.smoleparh.ru/wp-content/uploads/2022/03/000074901-e1648198927546.jpg"/>
          <p:cNvPicPr>
            <a:picLocks noChangeAspect="1" noChangeArrowheads="1"/>
          </p:cNvPicPr>
          <p:nvPr/>
        </p:nvPicPr>
        <p:blipFill>
          <a:blip r:embed="rId6" cstate="print"/>
          <a:srcRect l="6383" r="6383"/>
          <a:stretch>
            <a:fillRect/>
          </a:stretch>
        </p:blipFill>
        <p:spPr bwMode="auto">
          <a:xfrm>
            <a:off x="357126" y="2428856"/>
            <a:ext cx="4237641" cy="3643338"/>
          </a:xfrm>
          <a:prstGeom prst="rect">
            <a:avLst/>
          </a:prstGeom>
          <a:noFill/>
        </p:spPr>
      </p:pic>
      <p:pic>
        <p:nvPicPr>
          <p:cNvPr id="43018" name="Picture 10" descr="http://cdn.smoleparh.ru/wp-content/uploads/2022/03/IMG_20220330_171106.jpg"/>
          <p:cNvPicPr>
            <a:picLocks noChangeAspect="1" noChangeArrowheads="1"/>
          </p:cNvPicPr>
          <p:nvPr/>
        </p:nvPicPr>
        <p:blipFill>
          <a:blip r:embed="rId7" cstate="print"/>
          <a:srcRect t="21749" b="16750"/>
          <a:stretch>
            <a:fillRect/>
          </a:stretch>
        </p:blipFill>
        <p:spPr bwMode="auto">
          <a:xfrm>
            <a:off x="4929158" y="2428856"/>
            <a:ext cx="4357718" cy="3573353"/>
          </a:xfrm>
          <a:prstGeom prst="rect">
            <a:avLst/>
          </a:prstGeom>
          <a:noFill/>
        </p:spPr>
      </p:pic>
      <p:pic>
        <p:nvPicPr>
          <p:cNvPr id="43016" name="Picture 8" descr="http://cdn.smoleparh.ru/wp-content/uploads/2022/03/3IgzuZ8HjT8.jpg"/>
          <p:cNvPicPr>
            <a:picLocks noChangeAspect="1" noChangeArrowheads="1"/>
          </p:cNvPicPr>
          <p:nvPr/>
        </p:nvPicPr>
        <p:blipFill>
          <a:blip r:embed="rId8" cstate="print"/>
          <a:srcRect r="7404"/>
          <a:stretch>
            <a:fillRect/>
          </a:stretch>
        </p:blipFill>
        <p:spPr bwMode="auto">
          <a:xfrm>
            <a:off x="9715504" y="2428855"/>
            <a:ext cx="4500594" cy="35940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D497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883</TotalTime>
  <Words>1970</Words>
  <Application>Microsoft Office PowerPoint</Application>
  <PresentationFormat>Произвольный</PresentationFormat>
  <Paragraphs>262</Paragraphs>
  <Slides>18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Calibri</vt:lpstr>
      <vt:lpstr>Monotype Corsiva</vt:lpstr>
      <vt:lpstr>Tahoma</vt:lpstr>
      <vt:lpstr>Trebuchet MS</vt:lpstr>
      <vt:lpstr>Verdana</vt:lpstr>
      <vt:lpstr>Wingdings</vt:lpstr>
      <vt:lpstr>Office Theme</vt:lpstr>
      <vt:lpstr>Точечный рисунок</vt:lpstr>
      <vt:lpstr>Созидание сердец</vt:lpstr>
      <vt:lpstr>Презентация PowerPoint</vt:lpstr>
      <vt:lpstr>Общая информация о проекте</vt:lpstr>
      <vt:lpstr>Проблематика</vt:lpstr>
      <vt:lpstr>Векторы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Созидание сердец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Светлана Еремина</cp:lastModifiedBy>
  <cp:revision>41</cp:revision>
  <cp:lastPrinted>2023-06-26T11:38:01Z</cp:lastPrinted>
  <dcterms:created xsi:type="dcterms:W3CDTF">2023-05-09T07:07:45Z</dcterms:created>
  <dcterms:modified xsi:type="dcterms:W3CDTF">2023-06-30T09:45:33Z</dcterms:modified>
</cp:coreProperties>
</file>